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77" r:id="rId2"/>
    <p:sldId id="417" r:id="rId3"/>
    <p:sldId id="418" r:id="rId4"/>
    <p:sldId id="419" r:id="rId5"/>
    <p:sldId id="420" r:id="rId6"/>
    <p:sldId id="421" r:id="rId7"/>
    <p:sldId id="422" r:id="rId8"/>
    <p:sldId id="427" r:id="rId9"/>
    <p:sldId id="424" r:id="rId10"/>
    <p:sldId id="425" r:id="rId11"/>
    <p:sldId id="426" r:id="rId12"/>
    <p:sldId id="428" r:id="rId13"/>
    <p:sldId id="429" r:id="rId14"/>
    <p:sldId id="430" r:id="rId15"/>
    <p:sldId id="431" r:id="rId16"/>
    <p:sldId id="432" r:id="rId17"/>
    <p:sldId id="416" r:id="rId18"/>
    <p:sldId id="434" r:id="rId19"/>
    <p:sldId id="4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184" y="40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196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/>
              <a:t>Simultaneous-move </a:t>
            </a:r>
            <a:br>
              <a:rPr lang="en-AU" sz="4000" dirty="0"/>
            </a:br>
            <a:r>
              <a:rPr lang="en-AU" sz="4000" dirty="0"/>
              <a:t>one-shot game examples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Odd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Even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073E139-99AD-E5B4-D070-66F862E4485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FE9BF-6C55-5041-CAC5-1F69AEC82391}"/>
              </a:ext>
            </a:extLst>
          </p:cNvPr>
          <p:cNvSpPr/>
          <p:nvPr/>
        </p:nvSpPr>
        <p:spPr>
          <a:xfrm>
            <a:off x="8704459" y="4784891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803C66-4ECD-699C-2783-848FCA63BE7F}"/>
              </a:ext>
            </a:extLst>
          </p:cNvPr>
          <p:cNvSpPr/>
          <p:nvPr/>
        </p:nvSpPr>
        <p:spPr>
          <a:xfrm>
            <a:off x="9424459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546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Odd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Even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073E139-99AD-E5B4-D070-66F862E4485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FE9BF-6C55-5041-CAC5-1F69AEC82391}"/>
              </a:ext>
            </a:extLst>
          </p:cNvPr>
          <p:cNvSpPr/>
          <p:nvPr/>
        </p:nvSpPr>
        <p:spPr>
          <a:xfrm>
            <a:off x="8704459" y="4784891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803C66-4ECD-699C-2783-848FCA63BE7F}"/>
              </a:ext>
            </a:extLst>
          </p:cNvPr>
          <p:cNvSpPr/>
          <p:nvPr/>
        </p:nvSpPr>
        <p:spPr>
          <a:xfrm>
            <a:off x="9424459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CC3827-95D5-6B76-7E13-E5F67407275B}"/>
              </a:ext>
            </a:extLst>
          </p:cNvPr>
          <p:cNvSpPr/>
          <p:nvPr/>
        </p:nvSpPr>
        <p:spPr>
          <a:xfrm>
            <a:off x="7172918" y="4784891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9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536419"/>
              </p:ext>
            </p:extLst>
          </p:nvPr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Hunter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Hunter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3, 3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36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Hunter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Hunter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3, 3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6B9AAE0-67C3-299F-5DC1-91487A52C50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04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Hunter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Hunter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3, 3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6B9AAE0-67C3-299F-5DC1-91487A52C50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756C7B-4594-67B0-34AB-8E72BA433646}"/>
              </a:ext>
            </a:extLst>
          </p:cNvPr>
          <p:cNvSpPr/>
          <p:nvPr/>
        </p:nvSpPr>
        <p:spPr>
          <a:xfrm>
            <a:off x="8770560" y="4772038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847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Hunter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Hunter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3, 3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6B9AAE0-67C3-299F-5DC1-91487A52C50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756C7B-4594-67B0-34AB-8E72BA433646}"/>
              </a:ext>
            </a:extLst>
          </p:cNvPr>
          <p:cNvSpPr/>
          <p:nvPr/>
        </p:nvSpPr>
        <p:spPr>
          <a:xfrm>
            <a:off x="8770560" y="4772038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8FD49-1320-EA12-A73D-E5F282EDB092}"/>
              </a:ext>
            </a:extLst>
          </p:cNvPr>
          <p:cNvSpPr/>
          <p:nvPr/>
        </p:nvSpPr>
        <p:spPr>
          <a:xfrm>
            <a:off x="7118029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720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Hunter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Hunter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Stag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3, 3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0, 1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96B9AAE0-67C3-299F-5DC1-91487A52C508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756C7B-4594-67B0-34AB-8E72BA433646}"/>
              </a:ext>
            </a:extLst>
          </p:cNvPr>
          <p:cNvSpPr/>
          <p:nvPr/>
        </p:nvSpPr>
        <p:spPr>
          <a:xfrm>
            <a:off x="8770560" y="4772038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18FD49-1320-EA12-A73D-E5F282EDB092}"/>
              </a:ext>
            </a:extLst>
          </p:cNvPr>
          <p:cNvSpPr/>
          <p:nvPr/>
        </p:nvSpPr>
        <p:spPr>
          <a:xfrm>
            <a:off x="7118029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BF9194-A5DE-BA86-7A93-A89D704F028C}"/>
              </a:ext>
            </a:extLst>
          </p:cNvPr>
          <p:cNvSpPr/>
          <p:nvPr/>
        </p:nvSpPr>
        <p:spPr>
          <a:xfrm>
            <a:off x="9409538" y="4772038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2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111A5A68-18E9-B76E-2B14-C5515583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2" y="757704"/>
            <a:ext cx="10804795" cy="5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99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FFA45FC-57CA-8DEB-A388-45E9306F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2" y="757704"/>
            <a:ext cx="10804795" cy="5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4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76A5AE-3724-0296-3B48-6EA55DAF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2" y="757704"/>
            <a:ext cx="10804795" cy="534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09558"/>
              </p:ext>
            </p:extLst>
          </p:nvPr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Driver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Driver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7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Driver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Driver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6392E47-33DD-6B67-C31F-29774A25ABA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0937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Driver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Driver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6392E47-33DD-6B67-C31F-29774A25ABA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475BA3-2480-9D53-041F-F2CBD36F912E}"/>
              </a:ext>
            </a:extLst>
          </p:cNvPr>
          <p:cNvSpPr/>
          <p:nvPr/>
        </p:nvSpPr>
        <p:spPr>
          <a:xfrm>
            <a:off x="8781577" y="47830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20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Driver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Driver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6392E47-33DD-6B67-C31F-29774A25ABA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475BA3-2480-9D53-041F-F2CBD36F912E}"/>
              </a:ext>
            </a:extLst>
          </p:cNvPr>
          <p:cNvSpPr/>
          <p:nvPr/>
        </p:nvSpPr>
        <p:spPr>
          <a:xfrm>
            <a:off x="8781577" y="47830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713195-424B-B9B6-F3F6-14C98D6F8B28}"/>
              </a:ext>
            </a:extLst>
          </p:cNvPr>
          <p:cNvSpPr/>
          <p:nvPr/>
        </p:nvSpPr>
        <p:spPr>
          <a:xfrm>
            <a:off x="7162098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988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Driver 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Driver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-10, 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10, 10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76392E47-33DD-6B67-C31F-29774A25ABA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475BA3-2480-9D53-041F-F2CBD36F912E}"/>
              </a:ext>
            </a:extLst>
          </p:cNvPr>
          <p:cNvSpPr/>
          <p:nvPr/>
        </p:nvSpPr>
        <p:spPr>
          <a:xfrm>
            <a:off x="8781577" y="47830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713195-424B-B9B6-F3F6-14C98D6F8B28}"/>
              </a:ext>
            </a:extLst>
          </p:cNvPr>
          <p:cNvSpPr/>
          <p:nvPr/>
        </p:nvSpPr>
        <p:spPr>
          <a:xfrm>
            <a:off x="7162098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FAA4A1-A0B0-ABB5-3642-9F93643F1A0C}"/>
              </a:ext>
            </a:extLst>
          </p:cNvPr>
          <p:cNvSpPr/>
          <p:nvPr/>
        </p:nvSpPr>
        <p:spPr>
          <a:xfrm>
            <a:off x="9501577" y="4783055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732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64163"/>
              </p:ext>
            </p:extLst>
          </p:nvPr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Odd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Even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68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Odd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Even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073E139-99AD-E5B4-D070-66F862E4485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74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305AB09-35A9-8C0B-F3E2-C98B636E50D8}"/>
              </a:ext>
            </a:extLst>
          </p:cNvPr>
          <p:cNvGraphicFramePr>
            <a:graphicFrameLocks noGrp="1"/>
          </p:cNvGraphicFramePr>
          <p:nvPr/>
        </p:nvGraphicFramePr>
        <p:xfrm>
          <a:off x="1596000" y="1088999"/>
          <a:ext cx="9000000" cy="468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9642">
                  <a:extLst>
                    <a:ext uri="{9D8B030D-6E8A-4147-A177-3AD203B41FA5}">
                      <a16:colId xmlns:a16="http://schemas.microsoft.com/office/drawing/2014/main" val="1749691553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8250081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279386115"/>
                    </a:ext>
                  </a:extLst>
                </a:gridCol>
                <a:gridCol w="2306786">
                  <a:extLst>
                    <a:ext uri="{9D8B030D-6E8A-4147-A177-3AD203B41FA5}">
                      <a16:colId xmlns:a16="http://schemas.microsoft.com/office/drawing/2014/main" val="3764468409"/>
                    </a:ext>
                  </a:extLst>
                </a:gridCol>
              </a:tblGrid>
              <a:tr h="790984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Odd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522360"/>
                  </a:ext>
                </a:extLst>
              </a:tr>
              <a:tr h="1296339"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16963"/>
                  </a:ext>
                </a:extLst>
              </a:tr>
              <a:tr h="1296339">
                <a:tc rowSpan="2">
                  <a:txBody>
                    <a:bodyPr/>
                    <a:lstStyle/>
                    <a:p>
                      <a:pPr algn="r"/>
                      <a:r>
                        <a:rPr lang="en-AU" sz="3200" dirty="0"/>
                        <a:t>Even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Heads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569646"/>
                  </a:ext>
                </a:extLst>
              </a:tr>
              <a:tr h="1296339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-1, 1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3200" dirty="0"/>
                        <a:t>1,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722940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2073E139-99AD-E5B4-D070-66F862E4485E}"/>
              </a:ext>
            </a:extLst>
          </p:cNvPr>
          <p:cNvSpPr/>
          <p:nvPr/>
        </p:nvSpPr>
        <p:spPr>
          <a:xfrm>
            <a:off x="6524955" y="3462867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FFE9BF-6C55-5041-CAC5-1F69AEC82391}"/>
              </a:ext>
            </a:extLst>
          </p:cNvPr>
          <p:cNvSpPr/>
          <p:nvPr/>
        </p:nvSpPr>
        <p:spPr>
          <a:xfrm>
            <a:off x="8704459" y="4784891"/>
            <a:ext cx="720000" cy="72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73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16859</TotalTime>
  <Words>341</Words>
  <Application>Microsoft Macintosh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56</cp:revision>
  <dcterms:created xsi:type="dcterms:W3CDTF">2022-02-14T06:08:26Z</dcterms:created>
  <dcterms:modified xsi:type="dcterms:W3CDTF">2023-04-20T01:21:42Z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