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289" r:id="rId3"/>
    <p:sldId id="403" r:id="rId4"/>
    <p:sldId id="404" r:id="rId5"/>
    <p:sldId id="405" r:id="rId6"/>
    <p:sldId id="292" r:id="rId7"/>
    <p:sldId id="406" r:id="rId8"/>
    <p:sldId id="407" r:id="rId9"/>
    <p:sldId id="411" r:id="rId10"/>
    <p:sldId id="296" r:id="rId11"/>
    <p:sldId id="408" r:id="rId12"/>
    <p:sldId id="409" r:id="rId13"/>
    <p:sldId id="4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88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4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Strategic moves and commitment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EF83-E412-6F48-CEE9-2A9A0E10FE1B}"/>
              </a:ext>
            </a:extLst>
          </p:cNvPr>
          <p:cNvCxnSpPr>
            <a:cxnSpLocks/>
          </p:cNvCxnSpPr>
          <p:nvPr/>
        </p:nvCxnSpPr>
        <p:spPr>
          <a:xfrm flipV="1">
            <a:off x="1790731" y="2960505"/>
            <a:ext cx="1846156" cy="90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FFFA9D-598C-3A1C-AC00-9364B4D99409}"/>
              </a:ext>
            </a:extLst>
          </p:cNvPr>
          <p:cNvSpPr txBox="1"/>
          <p:nvPr/>
        </p:nvSpPr>
        <p:spPr>
          <a:xfrm>
            <a:off x="690169" y="36890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/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FE169-01A3-F322-985C-2FE27DFB429B}"/>
              </a:ext>
            </a:extLst>
          </p:cNvPr>
          <p:cNvCxnSpPr>
            <a:cxnSpLocks/>
          </p:cNvCxnSpPr>
          <p:nvPr/>
        </p:nvCxnSpPr>
        <p:spPr>
          <a:xfrm>
            <a:off x="1790731" y="3851060"/>
            <a:ext cx="1846156" cy="1008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7EA385-E507-C53B-AC3C-BDCE818BA5B2}"/>
              </a:ext>
            </a:extLst>
          </p:cNvPr>
          <p:cNvSpPr txBox="1"/>
          <p:nvPr/>
        </p:nvSpPr>
        <p:spPr>
          <a:xfrm>
            <a:off x="1945780" y="449338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No threat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87D1F-FCCB-ED63-DB6B-7D883755A0F9}"/>
              </a:ext>
            </a:extLst>
          </p:cNvPr>
          <p:cNvSpPr txBox="1"/>
          <p:nvPr/>
        </p:nvSpPr>
        <p:spPr>
          <a:xfrm>
            <a:off x="4709704" y="2096669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F5AFCC-7BB3-A953-E885-B4A91367D8F1}"/>
              </a:ext>
            </a:extLst>
          </p:cNvPr>
          <p:cNvSpPr txBox="1"/>
          <p:nvPr/>
        </p:nvSpPr>
        <p:spPr>
          <a:xfrm>
            <a:off x="3629322" y="27319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D3D747-C53B-3E69-D0E1-7920E0940FDA}"/>
              </a:ext>
            </a:extLst>
          </p:cNvPr>
          <p:cNvCxnSpPr>
            <a:cxnSpLocks/>
          </p:cNvCxnSpPr>
          <p:nvPr/>
        </p:nvCxnSpPr>
        <p:spPr>
          <a:xfrm flipV="1">
            <a:off x="4753607" y="2197780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4590D9-763A-9BC7-A191-1A0E5850B330}"/>
              </a:ext>
            </a:extLst>
          </p:cNvPr>
          <p:cNvCxnSpPr>
            <a:cxnSpLocks/>
          </p:cNvCxnSpPr>
          <p:nvPr/>
        </p:nvCxnSpPr>
        <p:spPr>
          <a:xfrm>
            <a:off x="4753607" y="291914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A55DA9-39A9-7222-25D6-390A0065E962}"/>
              </a:ext>
            </a:extLst>
          </p:cNvPr>
          <p:cNvSpPr txBox="1"/>
          <p:nvPr/>
        </p:nvSpPr>
        <p:spPr>
          <a:xfrm>
            <a:off x="1877153" y="2581989"/>
            <a:ext cx="150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Threatens to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F22B7-3449-0AD7-7994-BC28CF59BF9C}"/>
              </a:ext>
            </a:extLst>
          </p:cNvPr>
          <p:cNvSpPr txBox="1"/>
          <p:nvPr/>
        </p:nvSpPr>
        <p:spPr>
          <a:xfrm>
            <a:off x="4718686" y="3393017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/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90B98B6-5C89-5C7D-E2AC-741882384FCC}"/>
              </a:ext>
            </a:extLst>
          </p:cNvPr>
          <p:cNvSpPr txBox="1"/>
          <p:nvPr/>
        </p:nvSpPr>
        <p:spPr>
          <a:xfrm>
            <a:off x="7741673" y="1351795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53B5B-2D33-6DA6-74D2-C132C5DBC3D2}"/>
              </a:ext>
            </a:extLst>
          </p:cNvPr>
          <p:cNvSpPr txBox="1"/>
          <p:nvPr/>
        </p:nvSpPr>
        <p:spPr>
          <a:xfrm>
            <a:off x="6617388" y="20007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565CE8-D4B7-6E85-7D02-FEE3A7323CAC}"/>
              </a:ext>
            </a:extLst>
          </p:cNvPr>
          <p:cNvCxnSpPr>
            <a:cxnSpLocks/>
          </p:cNvCxnSpPr>
          <p:nvPr/>
        </p:nvCxnSpPr>
        <p:spPr>
          <a:xfrm flipV="1">
            <a:off x="7741673" y="1466604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B1CD51-389F-43F8-49B9-C2E2D8C562DE}"/>
              </a:ext>
            </a:extLst>
          </p:cNvPr>
          <p:cNvCxnSpPr>
            <a:cxnSpLocks/>
          </p:cNvCxnSpPr>
          <p:nvPr/>
        </p:nvCxnSpPr>
        <p:spPr>
          <a:xfrm>
            <a:off x="7741673" y="2187973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F4000-0C6C-F9B5-D782-4ECDF1128FFC}"/>
              </a:ext>
            </a:extLst>
          </p:cNvPr>
          <p:cNvSpPr txBox="1"/>
          <p:nvPr/>
        </p:nvSpPr>
        <p:spPr>
          <a:xfrm>
            <a:off x="7966252" y="2615723"/>
            <a:ext cx="118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Does not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/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/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(−1,−1)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3C75DB7-B655-6258-21F7-760A6BB45396}"/>
              </a:ext>
            </a:extLst>
          </p:cNvPr>
          <p:cNvSpPr txBox="1"/>
          <p:nvPr/>
        </p:nvSpPr>
        <p:spPr>
          <a:xfrm>
            <a:off x="4693546" y="4037118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8759E-299F-8E6E-1E69-47B92CE6D7B6}"/>
              </a:ext>
            </a:extLst>
          </p:cNvPr>
          <p:cNvSpPr txBox="1"/>
          <p:nvPr/>
        </p:nvSpPr>
        <p:spPr>
          <a:xfrm>
            <a:off x="3613164" y="46723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32C257-F4AD-E067-5A08-F4838482009D}"/>
              </a:ext>
            </a:extLst>
          </p:cNvPr>
          <p:cNvCxnSpPr>
            <a:cxnSpLocks/>
          </p:cNvCxnSpPr>
          <p:nvPr/>
        </p:nvCxnSpPr>
        <p:spPr>
          <a:xfrm flipV="1">
            <a:off x="4737449" y="413822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7ABEA1-D364-0978-DB07-3412D104AF6B}"/>
              </a:ext>
            </a:extLst>
          </p:cNvPr>
          <p:cNvCxnSpPr>
            <a:cxnSpLocks/>
          </p:cNvCxnSpPr>
          <p:nvPr/>
        </p:nvCxnSpPr>
        <p:spPr>
          <a:xfrm>
            <a:off x="4737449" y="4859598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23B9CF-1789-BF00-E2B4-4FB20F19FAF1}"/>
              </a:ext>
            </a:extLst>
          </p:cNvPr>
          <p:cNvSpPr txBox="1"/>
          <p:nvPr/>
        </p:nvSpPr>
        <p:spPr>
          <a:xfrm>
            <a:off x="4702528" y="5333466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/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EF83-E412-6F48-CEE9-2A9A0E10FE1B}"/>
              </a:ext>
            </a:extLst>
          </p:cNvPr>
          <p:cNvCxnSpPr>
            <a:cxnSpLocks/>
          </p:cNvCxnSpPr>
          <p:nvPr/>
        </p:nvCxnSpPr>
        <p:spPr>
          <a:xfrm flipV="1">
            <a:off x="1790731" y="2960505"/>
            <a:ext cx="1846156" cy="90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FFFA9D-598C-3A1C-AC00-9364B4D99409}"/>
              </a:ext>
            </a:extLst>
          </p:cNvPr>
          <p:cNvSpPr txBox="1"/>
          <p:nvPr/>
        </p:nvSpPr>
        <p:spPr>
          <a:xfrm>
            <a:off x="690169" y="36890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/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FE169-01A3-F322-985C-2FE27DFB429B}"/>
              </a:ext>
            </a:extLst>
          </p:cNvPr>
          <p:cNvCxnSpPr>
            <a:cxnSpLocks/>
          </p:cNvCxnSpPr>
          <p:nvPr/>
        </p:nvCxnSpPr>
        <p:spPr>
          <a:xfrm>
            <a:off x="1790731" y="3851060"/>
            <a:ext cx="1846156" cy="1008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7EA385-E507-C53B-AC3C-BDCE818BA5B2}"/>
              </a:ext>
            </a:extLst>
          </p:cNvPr>
          <p:cNvSpPr txBox="1"/>
          <p:nvPr/>
        </p:nvSpPr>
        <p:spPr>
          <a:xfrm>
            <a:off x="1945780" y="449338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No threat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87D1F-FCCB-ED63-DB6B-7D883755A0F9}"/>
              </a:ext>
            </a:extLst>
          </p:cNvPr>
          <p:cNvSpPr txBox="1"/>
          <p:nvPr/>
        </p:nvSpPr>
        <p:spPr>
          <a:xfrm>
            <a:off x="4709704" y="2096669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F5AFCC-7BB3-A953-E885-B4A91367D8F1}"/>
              </a:ext>
            </a:extLst>
          </p:cNvPr>
          <p:cNvSpPr txBox="1"/>
          <p:nvPr/>
        </p:nvSpPr>
        <p:spPr>
          <a:xfrm>
            <a:off x="3629322" y="27319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D3D747-C53B-3E69-D0E1-7920E0940FDA}"/>
              </a:ext>
            </a:extLst>
          </p:cNvPr>
          <p:cNvCxnSpPr>
            <a:cxnSpLocks/>
          </p:cNvCxnSpPr>
          <p:nvPr/>
        </p:nvCxnSpPr>
        <p:spPr>
          <a:xfrm flipV="1">
            <a:off x="4753607" y="2197780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4590D9-763A-9BC7-A191-1A0E5850B330}"/>
              </a:ext>
            </a:extLst>
          </p:cNvPr>
          <p:cNvCxnSpPr>
            <a:cxnSpLocks/>
          </p:cNvCxnSpPr>
          <p:nvPr/>
        </p:nvCxnSpPr>
        <p:spPr>
          <a:xfrm>
            <a:off x="4753607" y="291914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A55DA9-39A9-7222-25D6-390A0065E962}"/>
              </a:ext>
            </a:extLst>
          </p:cNvPr>
          <p:cNvSpPr txBox="1"/>
          <p:nvPr/>
        </p:nvSpPr>
        <p:spPr>
          <a:xfrm>
            <a:off x="1877153" y="2581989"/>
            <a:ext cx="150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Threatens to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F22B7-3449-0AD7-7994-BC28CF59BF9C}"/>
              </a:ext>
            </a:extLst>
          </p:cNvPr>
          <p:cNvSpPr txBox="1"/>
          <p:nvPr/>
        </p:nvSpPr>
        <p:spPr>
          <a:xfrm>
            <a:off x="4718686" y="3393017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/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90B98B6-5C89-5C7D-E2AC-741882384FCC}"/>
              </a:ext>
            </a:extLst>
          </p:cNvPr>
          <p:cNvSpPr txBox="1"/>
          <p:nvPr/>
        </p:nvSpPr>
        <p:spPr>
          <a:xfrm>
            <a:off x="7741673" y="1351795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Complain</a:t>
            </a:r>
            <a:endParaRPr kumimoji="0" lang="en-AU" sz="1600" b="0" i="0" u="non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53B5B-2D33-6DA6-74D2-C132C5DBC3D2}"/>
              </a:ext>
            </a:extLst>
          </p:cNvPr>
          <p:cNvSpPr txBox="1"/>
          <p:nvPr/>
        </p:nvSpPr>
        <p:spPr>
          <a:xfrm>
            <a:off x="6617388" y="20007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565CE8-D4B7-6E85-7D02-FEE3A7323CAC}"/>
              </a:ext>
            </a:extLst>
          </p:cNvPr>
          <p:cNvCxnSpPr>
            <a:cxnSpLocks/>
          </p:cNvCxnSpPr>
          <p:nvPr/>
        </p:nvCxnSpPr>
        <p:spPr>
          <a:xfrm flipV="1">
            <a:off x="7741673" y="1466604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B1CD51-389F-43F8-49B9-C2E2D8C562DE}"/>
              </a:ext>
            </a:extLst>
          </p:cNvPr>
          <p:cNvCxnSpPr>
            <a:cxnSpLocks/>
          </p:cNvCxnSpPr>
          <p:nvPr/>
        </p:nvCxnSpPr>
        <p:spPr>
          <a:xfrm>
            <a:off x="7741673" y="2187973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F4000-0C6C-F9B5-D782-4ECDF1128FFC}"/>
              </a:ext>
            </a:extLst>
          </p:cNvPr>
          <p:cNvSpPr txBox="1"/>
          <p:nvPr/>
        </p:nvSpPr>
        <p:spPr>
          <a:xfrm>
            <a:off x="7966252" y="2615723"/>
            <a:ext cx="118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Does not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/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/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(−1,−1)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3C75DB7-B655-6258-21F7-760A6BB45396}"/>
              </a:ext>
            </a:extLst>
          </p:cNvPr>
          <p:cNvSpPr txBox="1"/>
          <p:nvPr/>
        </p:nvSpPr>
        <p:spPr>
          <a:xfrm>
            <a:off x="4693546" y="4037118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8759E-299F-8E6E-1E69-47B92CE6D7B6}"/>
              </a:ext>
            </a:extLst>
          </p:cNvPr>
          <p:cNvSpPr txBox="1"/>
          <p:nvPr/>
        </p:nvSpPr>
        <p:spPr>
          <a:xfrm>
            <a:off x="3613164" y="46723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32C257-F4AD-E067-5A08-F4838482009D}"/>
              </a:ext>
            </a:extLst>
          </p:cNvPr>
          <p:cNvCxnSpPr>
            <a:cxnSpLocks/>
          </p:cNvCxnSpPr>
          <p:nvPr/>
        </p:nvCxnSpPr>
        <p:spPr>
          <a:xfrm flipV="1">
            <a:off x="4737449" y="413822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7ABEA1-D364-0978-DB07-3412D104AF6B}"/>
              </a:ext>
            </a:extLst>
          </p:cNvPr>
          <p:cNvCxnSpPr>
            <a:cxnSpLocks/>
          </p:cNvCxnSpPr>
          <p:nvPr/>
        </p:nvCxnSpPr>
        <p:spPr>
          <a:xfrm>
            <a:off x="4737449" y="4859598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23B9CF-1789-BF00-E2B4-4FB20F19FAF1}"/>
              </a:ext>
            </a:extLst>
          </p:cNvPr>
          <p:cNvSpPr txBox="1"/>
          <p:nvPr/>
        </p:nvSpPr>
        <p:spPr>
          <a:xfrm>
            <a:off x="4702528" y="5333466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/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F16AFF3-0B96-58FB-899F-F8094263C414}"/>
              </a:ext>
            </a:extLst>
          </p:cNvPr>
          <p:cNvSpPr/>
          <p:nvPr/>
        </p:nvSpPr>
        <p:spPr>
          <a:xfrm>
            <a:off x="9475570" y="2731927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EF83-E412-6F48-CEE9-2A9A0E10FE1B}"/>
              </a:ext>
            </a:extLst>
          </p:cNvPr>
          <p:cNvCxnSpPr>
            <a:cxnSpLocks/>
          </p:cNvCxnSpPr>
          <p:nvPr/>
        </p:nvCxnSpPr>
        <p:spPr>
          <a:xfrm flipV="1">
            <a:off x="1790731" y="2960505"/>
            <a:ext cx="1846156" cy="90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FFFA9D-598C-3A1C-AC00-9364B4D99409}"/>
              </a:ext>
            </a:extLst>
          </p:cNvPr>
          <p:cNvSpPr txBox="1"/>
          <p:nvPr/>
        </p:nvSpPr>
        <p:spPr>
          <a:xfrm>
            <a:off x="690169" y="36890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/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FE169-01A3-F322-985C-2FE27DFB429B}"/>
              </a:ext>
            </a:extLst>
          </p:cNvPr>
          <p:cNvCxnSpPr>
            <a:cxnSpLocks/>
          </p:cNvCxnSpPr>
          <p:nvPr/>
        </p:nvCxnSpPr>
        <p:spPr>
          <a:xfrm>
            <a:off x="1790731" y="3851060"/>
            <a:ext cx="1846156" cy="1008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7EA385-E507-C53B-AC3C-BDCE818BA5B2}"/>
              </a:ext>
            </a:extLst>
          </p:cNvPr>
          <p:cNvSpPr txBox="1"/>
          <p:nvPr/>
        </p:nvSpPr>
        <p:spPr>
          <a:xfrm>
            <a:off x="1945780" y="449338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No threat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87D1F-FCCB-ED63-DB6B-7D883755A0F9}"/>
              </a:ext>
            </a:extLst>
          </p:cNvPr>
          <p:cNvSpPr txBox="1"/>
          <p:nvPr/>
        </p:nvSpPr>
        <p:spPr>
          <a:xfrm>
            <a:off x="4709704" y="2096669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F5AFCC-7BB3-A953-E885-B4A91367D8F1}"/>
              </a:ext>
            </a:extLst>
          </p:cNvPr>
          <p:cNvSpPr txBox="1"/>
          <p:nvPr/>
        </p:nvSpPr>
        <p:spPr>
          <a:xfrm>
            <a:off x="3629322" y="27319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D3D747-C53B-3E69-D0E1-7920E0940FDA}"/>
              </a:ext>
            </a:extLst>
          </p:cNvPr>
          <p:cNvCxnSpPr>
            <a:cxnSpLocks/>
          </p:cNvCxnSpPr>
          <p:nvPr/>
        </p:nvCxnSpPr>
        <p:spPr>
          <a:xfrm flipV="1">
            <a:off x="4753607" y="2197780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4590D9-763A-9BC7-A191-1A0E5850B330}"/>
              </a:ext>
            </a:extLst>
          </p:cNvPr>
          <p:cNvCxnSpPr>
            <a:cxnSpLocks/>
          </p:cNvCxnSpPr>
          <p:nvPr/>
        </p:nvCxnSpPr>
        <p:spPr>
          <a:xfrm>
            <a:off x="4753607" y="291914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A55DA9-39A9-7222-25D6-390A0065E962}"/>
              </a:ext>
            </a:extLst>
          </p:cNvPr>
          <p:cNvSpPr txBox="1"/>
          <p:nvPr/>
        </p:nvSpPr>
        <p:spPr>
          <a:xfrm>
            <a:off x="1877153" y="2581989"/>
            <a:ext cx="150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Threatens to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F22B7-3449-0AD7-7994-BC28CF59BF9C}"/>
              </a:ext>
            </a:extLst>
          </p:cNvPr>
          <p:cNvSpPr txBox="1"/>
          <p:nvPr/>
        </p:nvSpPr>
        <p:spPr>
          <a:xfrm>
            <a:off x="4718686" y="3393017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/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90B98B6-5C89-5C7D-E2AC-741882384FCC}"/>
              </a:ext>
            </a:extLst>
          </p:cNvPr>
          <p:cNvSpPr txBox="1"/>
          <p:nvPr/>
        </p:nvSpPr>
        <p:spPr>
          <a:xfrm>
            <a:off x="7741673" y="1351795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53B5B-2D33-6DA6-74D2-C132C5DBC3D2}"/>
              </a:ext>
            </a:extLst>
          </p:cNvPr>
          <p:cNvSpPr txBox="1"/>
          <p:nvPr/>
        </p:nvSpPr>
        <p:spPr>
          <a:xfrm>
            <a:off x="6617388" y="20007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565CE8-D4B7-6E85-7D02-FEE3A7323CAC}"/>
              </a:ext>
            </a:extLst>
          </p:cNvPr>
          <p:cNvCxnSpPr>
            <a:cxnSpLocks/>
          </p:cNvCxnSpPr>
          <p:nvPr/>
        </p:nvCxnSpPr>
        <p:spPr>
          <a:xfrm flipV="1">
            <a:off x="7741673" y="1466604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B1CD51-389F-43F8-49B9-C2E2D8C562DE}"/>
              </a:ext>
            </a:extLst>
          </p:cNvPr>
          <p:cNvCxnSpPr>
            <a:cxnSpLocks/>
          </p:cNvCxnSpPr>
          <p:nvPr/>
        </p:nvCxnSpPr>
        <p:spPr>
          <a:xfrm>
            <a:off x="7741673" y="2187973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F4000-0C6C-F9B5-D782-4ECDF1128FFC}"/>
              </a:ext>
            </a:extLst>
          </p:cNvPr>
          <p:cNvSpPr txBox="1"/>
          <p:nvPr/>
        </p:nvSpPr>
        <p:spPr>
          <a:xfrm>
            <a:off x="7966252" y="2615723"/>
            <a:ext cx="118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Does not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/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/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(−1,−1)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3C75DB7-B655-6258-21F7-760A6BB45396}"/>
              </a:ext>
            </a:extLst>
          </p:cNvPr>
          <p:cNvSpPr txBox="1"/>
          <p:nvPr/>
        </p:nvSpPr>
        <p:spPr>
          <a:xfrm>
            <a:off x="4693546" y="4037118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8759E-299F-8E6E-1E69-47B92CE6D7B6}"/>
              </a:ext>
            </a:extLst>
          </p:cNvPr>
          <p:cNvSpPr txBox="1"/>
          <p:nvPr/>
        </p:nvSpPr>
        <p:spPr>
          <a:xfrm>
            <a:off x="3613164" y="46723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32C257-F4AD-E067-5A08-F4838482009D}"/>
              </a:ext>
            </a:extLst>
          </p:cNvPr>
          <p:cNvCxnSpPr>
            <a:cxnSpLocks/>
          </p:cNvCxnSpPr>
          <p:nvPr/>
        </p:nvCxnSpPr>
        <p:spPr>
          <a:xfrm flipV="1">
            <a:off x="4737449" y="4138229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7ABEA1-D364-0978-DB07-3412D104AF6B}"/>
              </a:ext>
            </a:extLst>
          </p:cNvPr>
          <p:cNvCxnSpPr>
            <a:cxnSpLocks/>
          </p:cNvCxnSpPr>
          <p:nvPr/>
        </p:nvCxnSpPr>
        <p:spPr>
          <a:xfrm>
            <a:off x="4737449" y="4859598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23B9CF-1789-BF00-E2B4-4FB20F19FAF1}"/>
              </a:ext>
            </a:extLst>
          </p:cNvPr>
          <p:cNvSpPr txBox="1"/>
          <p:nvPr/>
        </p:nvSpPr>
        <p:spPr>
          <a:xfrm>
            <a:off x="4702528" y="5333466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/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F16AFF3-0B96-58FB-899F-F8094263C414}"/>
              </a:ext>
            </a:extLst>
          </p:cNvPr>
          <p:cNvSpPr/>
          <p:nvPr/>
        </p:nvSpPr>
        <p:spPr>
          <a:xfrm>
            <a:off x="9475570" y="2731927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4DBFF-0ED6-E69E-3598-82253C38776B}"/>
              </a:ext>
            </a:extLst>
          </p:cNvPr>
          <p:cNvSpPr/>
          <p:nvPr/>
        </p:nvSpPr>
        <p:spPr>
          <a:xfrm>
            <a:off x="9785462" y="2731927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AB1645-A266-4241-FD9E-B4EBAECBDC62}"/>
              </a:ext>
            </a:extLst>
          </p:cNvPr>
          <p:cNvSpPr/>
          <p:nvPr/>
        </p:nvSpPr>
        <p:spPr>
          <a:xfrm>
            <a:off x="6788368" y="3948885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5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4EF83-E412-6F48-CEE9-2A9A0E10FE1B}"/>
              </a:ext>
            </a:extLst>
          </p:cNvPr>
          <p:cNvCxnSpPr>
            <a:cxnSpLocks/>
          </p:cNvCxnSpPr>
          <p:nvPr/>
        </p:nvCxnSpPr>
        <p:spPr>
          <a:xfrm flipV="1">
            <a:off x="1790731" y="2960505"/>
            <a:ext cx="1846156" cy="90404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FFFA9D-598C-3A1C-AC00-9364B4D99409}"/>
              </a:ext>
            </a:extLst>
          </p:cNvPr>
          <p:cNvSpPr txBox="1"/>
          <p:nvPr/>
        </p:nvSpPr>
        <p:spPr>
          <a:xfrm>
            <a:off x="690169" y="368902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/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A8FB27-6BAC-C262-544A-3F72A979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948885"/>
                <a:ext cx="745717" cy="369332"/>
              </a:xfrm>
              <a:prstGeom prst="rect">
                <a:avLst/>
              </a:prstGeom>
              <a:blipFill>
                <a:blip r:embed="rId2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FE169-01A3-F322-985C-2FE27DFB429B}"/>
              </a:ext>
            </a:extLst>
          </p:cNvPr>
          <p:cNvCxnSpPr>
            <a:cxnSpLocks/>
          </p:cNvCxnSpPr>
          <p:nvPr/>
        </p:nvCxnSpPr>
        <p:spPr>
          <a:xfrm>
            <a:off x="1790731" y="3851060"/>
            <a:ext cx="1846156" cy="100801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7EA385-E507-C53B-AC3C-BDCE818BA5B2}"/>
              </a:ext>
            </a:extLst>
          </p:cNvPr>
          <p:cNvSpPr txBox="1"/>
          <p:nvPr/>
        </p:nvSpPr>
        <p:spPr>
          <a:xfrm>
            <a:off x="1945780" y="449338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No threat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87D1F-FCCB-ED63-DB6B-7D883755A0F9}"/>
              </a:ext>
            </a:extLst>
          </p:cNvPr>
          <p:cNvSpPr txBox="1"/>
          <p:nvPr/>
        </p:nvSpPr>
        <p:spPr>
          <a:xfrm>
            <a:off x="4709704" y="2096669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F5AFCC-7BB3-A953-E885-B4A91367D8F1}"/>
              </a:ext>
            </a:extLst>
          </p:cNvPr>
          <p:cNvSpPr txBox="1"/>
          <p:nvPr/>
        </p:nvSpPr>
        <p:spPr>
          <a:xfrm>
            <a:off x="3629322" y="27319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D3D747-C53B-3E69-D0E1-7920E0940FDA}"/>
              </a:ext>
            </a:extLst>
          </p:cNvPr>
          <p:cNvCxnSpPr>
            <a:cxnSpLocks/>
          </p:cNvCxnSpPr>
          <p:nvPr/>
        </p:nvCxnSpPr>
        <p:spPr>
          <a:xfrm flipV="1">
            <a:off x="4753607" y="2197780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4590D9-763A-9BC7-A191-1A0E5850B330}"/>
              </a:ext>
            </a:extLst>
          </p:cNvPr>
          <p:cNvCxnSpPr>
            <a:cxnSpLocks/>
          </p:cNvCxnSpPr>
          <p:nvPr/>
        </p:nvCxnSpPr>
        <p:spPr>
          <a:xfrm>
            <a:off x="4753607" y="2919149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A55DA9-39A9-7222-25D6-390A0065E962}"/>
              </a:ext>
            </a:extLst>
          </p:cNvPr>
          <p:cNvSpPr txBox="1"/>
          <p:nvPr/>
        </p:nvSpPr>
        <p:spPr>
          <a:xfrm>
            <a:off x="1877153" y="2581989"/>
            <a:ext cx="1504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Threatens to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1F22B7-3449-0AD7-7994-BC28CF59BF9C}"/>
              </a:ext>
            </a:extLst>
          </p:cNvPr>
          <p:cNvSpPr txBox="1"/>
          <p:nvPr/>
        </p:nvSpPr>
        <p:spPr>
          <a:xfrm>
            <a:off x="4718686" y="3393017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/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7D419E-7CDA-2FA1-3F67-B975865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6" y="3439938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90B98B6-5C89-5C7D-E2AC-741882384FCC}"/>
              </a:ext>
            </a:extLst>
          </p:cNvPr>
          <p:cNvSpPr txBox="1"/>
          <p:nvPr/>
        </p:nvSpPr>
        <p:spPr>
          <a:xfrm>
            <a:off x="7741673" y="1351795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A53B5B-2D33-6DA6-74D2-C132C5DBC3D2}"/>
              </a:ext>
            </a:extLst>
          </p:cNvPr>
          <p:cNvSpPr txBox="1"/>
          <p:nvPr/>
        </p:nvSpPr>
        <p:spPr>
          <a:xfrm>
            <a:off x="6617388" y="200075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Customer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565CE8-D4B7-6E85-7D02-FEE3A7323CAC}"/>
              </a:ext>
            </a:extLst>
          </p:cNvPr>
          <p:cNvCxnSpPr>
            <a:cxnSpLocks/>
          </p:cNvCxnSpPr>
          <p:nvPr/>
        </p:nvCxnSpPr>
        <p:spPr>
          <a:xfrm flipV="1">
            <a:off x="7741673" y="1466604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B1CD51-389F-43F8-49B9-C2E2D8C562DE}"/>
              </a:ext>
            </a:extLst>
          </p:cNvPr>
          <p:cNvCxnSpPr>
            <a:cxnSpLocks/>
          </p:cNvCxnSpPr>
          <p:nvPr/>
        </p:nvCxnSpPr>
        <p:spPr>
          <a:xfrm>
            <a:off x="7741673" y="2187973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F4000-0C6C-F9B5-D782-4ECDF1128FFC}"/>
              </a:ext>
            </a:extLst>
          </p:cNvPr>
          <p:cNvSpPr txBox="1"/>
          <p:nvPr/>
        </p:nvSpPr>
        <p:spPr>
          <a:xfrm>
            <a:off x="7966252" y="2615723"/>
            <a:ext cx="118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Does not complain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/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(1,2)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154CC4-C787-E0EB-89C1-EFBF36FF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2737942"/>
                <a:ext cx="745717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/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(−1,−1)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E90604-A5F2-08C0-AC10-980B16AD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51" y="1225031"/>
                <a:ext cx="11304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3C75DB7-B655-6258-21F7-760A6BB45396}"/>
              </a:ext>
            </a:extLst>
          </p:cNvPr>
          <p:cNvSpPr txBox="1"/>
          <p:nvPr/>
        </p:nvSpPr>
        <p:spPr>
          <a:xfrm>
            <a:off x="4693546" y="4037118"/>
            <a:ext cx="151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Bad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8759E-299F-8E6E-1E69-47B92CE6D7B6}"/>
              </a:ext>
            </a:extLst>
          </p:cNvPr>
          <p:cNvSpPr txBox="1"/>
          <p:nvPr/>
        </p:nvSpPr>
        <p:spPr>
          <a:xfrm>
            <a:off x="3613164" y="467237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/>
              </a:rPr>
              <a:t>Company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32C257-F4AD-E067-5A08-F4838482009D}"/>
              </a:ext>
            </a:extLst>
          </p:cNvPr>
          <p:cNvCxnSpPr>
            <a:cxnSpLocks/>
          </p:cNvCxnSpPr>
          <p:nvPr/>
        </p:nvCxnSpPr>
        <p:spPr>
          <a:xfrm flipV="1">
            <a:off x="4737449" y="4138229"/>
            <a:ext cx="1800000" cy="72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7ABEA1-D364-0978-DB07-3412D104AF6B}"/>
              </a:ext>
            </a:extLst>
          </p:cNvPr>
          <p:cNvCxnSpPr>
            <a:cxnSpLocks/>
          </p:cNvCxnSpPr>
          <p:nvPr/>
        </p:nvCxnSpPr>
        <p:spPr>
          <a:xfrm>
            <a:off x="4737449" y="4859598"/>
            <a:ext cx="180000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23B9CF-1789-BF00-E2B4-4FB20F19FAF1}"/>
              </a:ext>
            </a:extLst>
          </p:cNvPr>
          <p:cNvSpPr txBox="1"/>
          <p:nvPr/>
        </p:nvSpPr>
        <p:spPr>
          <a:xfrm>
            <a:off x="4702528" y="5333466"/>
            <a:ext cx="1576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srgbClr val="000000"/>
                </a:solidFill>
                <a:latin typeface="Arial" panose="020B0604020202020204"/>
              </a:rPr>
              <a:t>Good service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/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(2,1)</m:t>
                      </m:r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B66EC2-D8C9-7326-641F-98C27858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27" y="5409567"/>
                <a:ext cx="74571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F16AFF3-0B96-58FB-899F-F8094263C414}"/>
              </a:ext>
            </a:extLst>
          </p:cNvPr>
          <p:cNvSpPr/>
          <p:nvPr/>
        </p:nvSpPr>
        <p:spPr>
          <a:xfrm>
            <a:off x="9475570" y="2731927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4DBFF-0ED6-E69E-3598-82253C38776B}"/>
              </a:ext>
            </a:extLst>
          </p:cNvPr>
          <p:cNvSpPr/>
          <p:nvPr/>
        </p:nvSpPr>
        <p:spPr>
          <a:xfrm>
            <a:off x="9785462" y="2731927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AB1645-A266-4241-FD9E-B4EBAECBDC62}"/>
              </a:ext>
            </a:extLst>
          </p:cNvPr>
          <p:cNvSpPr/>
          <p:nvPr/>
        </p:nvSpPr>
        <p:spPr>
          <a:xfrm>
            <a:off x="6788368" y="3948885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FCC518-E7E0-2566-BFD8-5632E6E028F8}"/>
              </a:ext>
            </a:extLst>
          </p:cNvPr>
          <p:cNvSpPr/>
          <p:nvPr/>
        </p:nvSpPr>
        <p:spPr>
          <a:xfrm>
            <a:off x="6451526" y="3947516"/>
            <a:ext cx="396000" cy="396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5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8343635-3625-4C4F-BA0E-DA2B029F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00634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Player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Player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-100,-100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8343635-3625-4C4F-BA0E-DA2B029F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08252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Player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Player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-100,-100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205B382-50CB-0782-0A55-05BA50637FA0}"/>
              </a:ext>
            </a:extLst>
          </p:cNvPr>
          <p:cNvSpPr/>
          <p:nvPr/>
        </p:nvSpPr>
        <p:spPr>
          <a:xfrm>
            <a:off x="8816092" y="347009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D20CF-19D8-438B-E84E-ED7DB62C36E3}"/>
              </a:ext>
            </a:extLst>
          </p:cNvPr>
          <p:cNvSpPr/>
          <p:nvPr/>
        </p:nvSpPr>
        <p:spPr>
          <a:xfrm>
            <a:off x="9453900" y="347009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11459B-4D7A-8E41-1A3A-E8A835B29233}"/>
              </a:ext>
            </a:extLst>
          </p:cNvPr>
          <p:cNvSpPr/>
          <p:nvPr/>
        </p:nvSpPr>
        <p:spPr>
          <a:xfrm>
            <a:off x="6370843" y="476768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6ED229-0CDC-5BE9-7C92-1BD624EFEFF6}"/>
              </a:ext>
            </a:extLst>
          </p:cNvPr>
          <p:cNvSpPr/>
          <p:nvPr/>
        </p:nvSpPr>
        <p:spPr>
          <a:xfrm>
            <a:off x="7090843" y="476768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30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8343635-3625-4C4F-BA0E-DA2B029F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10913"/>
              </p:ext>
            </p:extLst>
          </p:nvPr>
        </p:nvGraphicFramePr>
        <p:xfrm>
          <a:off x="1596000" y="1088999"/>
          <a:ext cx="9000000" cy="338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Player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Player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-100,-100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9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8343635-3625-4C4F-BA0E-DA2B029F9875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338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Player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Swerve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Player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Straight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-100,-100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52C00A3-F963-1083-172A-2E288056BEBA}"/>
              </a:ext>
            </a:extLst>
          </p:cNvPr>
          <p:cNvSpPr/>
          <p:nvPr/>
        </p:nvSpPr>
        <p:spPr>
          <a:xfrm>
            <a:off x="8816092" y="347009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AA8FB-6D7F-E310-1AAD-7BE4A19E296E}"/>
              </a:ext>
            </a:extLst>
          </p:cNvPr>
          <p:cNvSpPr/>
          <p:nvPr/>
        </p:nvSpPr>
        <p:spPr>
          <a:xfrm>
            <a:off x="9453900" y="347009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8E57C4-CD99-C3A0-B78C-445F7EEC2559}"/>
              </a:ext>
            </a:extLst>
          </p:cNvPr>
          <p:cNvSpPr/>
          <p:nvPr/>
        </p:nvSpPr>
        <p:spPr>
          <a:xfrm>
            <a:off x="6401721" y="347009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263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9967-AD46-B369-C74E-012D7468D64A}"/>
              </a:ext>
            </a:extLst>
          </p:cNvPr>
          <p:cNvSpPr txBox="1"/>
          <p:nvPr/>
        </p:nvSpPr>
        <p:spPr>
          <a:xfrm>
            <a:off x="1287227" y="1662545"/>
            <a:ext cx="4294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Strategic move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AA359A94-41CE-A634-9483-DD5974A93283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Unconditional: commitments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Conditional: threats and promises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9967-AD46-B369-C74E-012D7468D64A}"/>
              </a:ext>
            </a:extLst>
          </p:cNvPr>
          <p:cNvSpPr txBox="1"/>
          <p:nvPr/>
        </p:nvSpPr>
        <p:spPr>
          <a:xfrm>
            <a:off x="1287227" y="1662545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Commitment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AA359A94-41CE-A634-9483-DD5974A93283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Observable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Irreversible</a:t>
            </a:r>
          </a:p>
        </p:txBody>
      </p:sp>
    </p:spTree>
    <p:extLst>
      <p:ext uri="{BB962C8B-B14F-4D97-AF65-F5344CB8AC3E}">
        <p14:creationId xmlns:p14="http://schemas.microsoft.com/office/powerpoint/2010/main" val="42220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9967-AD46-B369-C74E-012D7468D64A}"/>
              </a:ext>
            </a:extLst>
          </p:cNvPr>
          <p:cNvSpPr txBox="1"/>
          <p:nvPr/>
        </p:nvSpPr>
        <p:spPr>
          <a:xfrm>
            <a:off x="1287227" y="1662545"/>
            <a:ext cx="6146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Threats and promises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AA359A94-41CE-A634-9483-DD5974A93283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“If you don’t clean your room, you won’t get dessert.”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“If you clean your room, you can have dessert.”</a:t>
            </a:r>
          </a:p>
        </p:txBody>
      </p:sp>
    </p:spTree>
    <p:extLst>
      <p:ext uri="{BB962C8B-B14F-4D97-AF65-F5344CB8AC3E}">
        <p14:creationId xmlns:p14="http://schemas.microsoft.com/office/powerpoint/2010/main" val="194643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09967-AD46-B369-C74E-012D7468D64A}"/>
              </a:ext>
            </a:extLst>
          </p:cNvPr>
          <p:cNvSpPr txBox="1"/>
          <p:nvPr/>
        </p:nvSpPr>
        <p:spPr>
          <a:xfrm>
            <a:off x="1287227" y="1662545"/>
            <a:ext cx="4294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Strategic move</a:t>
            </a:r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AA359A94-41CE-A634-9483-DD5974A93283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Unconditional: commitments</a:t>
            </a:r>
          </a:p>
          <a:p>
            <a:pPr marL="342900" lvl="1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63672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Conditional: threats and promises</a:t>
            </a:r>
          </a:p>
        </p:txBody>
      </p:sp>
    </p:spTree>
    <p:extLst>
      <p:ext uri="{BB962C8B-B14F-4D97-AF65-F5344CB8AC3E}">
        <p14:creationId xmlns:p14="http://schemas.microsoft.com/office/powerpoint/2010/main" val="219743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Words>291</Words>
  <Application>Microsoft Macintosh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37</cp:revision>
  <dcterms:created xsi:type="dcterms:W3CDTF">2022-02-14T06:08:26Z</dcterms:created>
  <dcterms:modified xsi:type="dcterms:W3CDTF">2023-04-27T01:27:36Z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