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9" r:id="rId2"/>
    <p:sldId id="3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/>
    <p:restoredTop sz="92109"/>
  </p:normalViewPr>
  <p:slideViewPr>
    <p:cSldViewPr snapToGrid="0" snapToObjects="1">
      <p:cViewPr varScale="1">
        <p:scale>
          <a:sx n="89" d="100"/>
          <a:sy n="89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20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6-E14C-9610-CE8BBF15A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6613631"/>
        <c:axId val="150661526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26-E14C-9610-CE8BBF15A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6613631"/>
        <c:axId val="1506615263"/>
      </c:lineChart>
      <c:catAx>
        <c:axId val="150661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615263"/>
        <c:crosses val="autoZero"/>
        <c:auto val="1"/>
        <c:lblAlgn val="ctr"/>
        <c:lblOffset val="100"/>
        <c:noMultiLvlLbl val="0"/>
      </c:catAx>
      <c:valAx>
        <c:axId val="1506615263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613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20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6-E14C-9610-CE8BBF15A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6613631"/>
        <c:axId val="150661526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16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26-E14C-9610-CE8BBF15A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6613631"/>
        <c:axId val="1506615263"/>
      </c:lineChart>
      <c:catAx>
        <c:axId val="150661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615263"/>
        <c:crosses val="autoZero"/>
        <c:auto val="1"/>
        <c:lblAlgn val="ctr"/>
        <c:lblOffset val="100"/>
        <c:noMultiLvlLbl val="0"/>
      </c:catAx>
      <c:valAx>
        <c:axId val="1506615263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613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855547"/>
            <a:ext cx="10326658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E64511B-C191-CE41-9891-6C634713E0D7}"/>
              </a:ext>
            </a:extLst>
          </p:cNvPr>
          <p:cNvGraphicFramePr/>
          <p:nvPr/>
        </p:nvGraphicFramePr>
        <p:xfrm>
          <a:off x="2032000" y="1459149"/>
          <a:ext cx="8128000" cy="467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352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E64511B-C191-CE41-9891-6C634713E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294550"/>
              </p:ext>
            </p:extLst>
          </p:nvPr>
        </p:nvGraphicFramePr>
        <p:xfrm>
          <a:off x="2032000" y="1459149"/>
          <a:ext cx="8128000" cy="467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349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Heading</dc:title>
  <dc:creator>Jason Collins</dc:creator>
  <cp:lastModifiedBy>Jason Collins</cp:lastModifiedBy>
  <cp:revision>22</cp:revision>
  <dcterms:created xsi:type="dcterms:W3CDTF">2020-08-07T11:16:24Z</dcterms:created>
  <dcterms:modified xsi:type="dcterms:W3CDTF">2020-08-10T20:05:35Z</dcterms:modified>
</cp:coreProperties>
</file>