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1ED3A-BCC3-4EF3-BF94-E5EC4977AA39}" v="1570" dt="2022-06-25T17:02:55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CF0A2-931B-428F-BED5-0CFC8EF4290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E9F9D25-3A59-4E9A-BB4F-AB64F48F143B}">
      <dgm:prSet/>
      <dgm:spPr/>
      <dgm:t>
        <a:bodyPr/>
        <a:lstStyle/>
        <a:p>
          <a:r>
            <a:rPr lang="el-GR"/>
            <a:t>Σκοπός της εργασίας είναι η δημιουργία μοντέλου για multiclass Image Classification</a:t>
          </a:r>
          <a:endParaRPr lang="en-US"/>
        </a:p>
      </dgm:t>
    </dgm:pt>
    <dgm:pt modelId="{25254DF6-2571-418C-B55D-586F8FA92285}" type="parTrans" cxnId="{FF139C10-85B9-45F3-8878-D9E9A16F931E}">
      <dgm:prSet/>
      <dgm:spPr/>
      <dgm:t>
        <a:bodyPr/>
        <a:lstStyle/>
        <a:p>
          <a:endParaRPr lang="en-US"/>
        </a:p>
      </dgm:t>
    </dgm:pt>
    <dgm:pt modelId="{A818778F-626B-4FB6-AE7E-1E944CBB6FF4}" type="sibTrans" cxnId="{FF139C10-85B9-45F3-8878-D9E9A16F931E}">
      <dgm:prSet/>
      <dgm:spPr/>
      <dgm:t>
        <a:bodyPr/>
        <a:lstStyle/>
        <a:p>
          <a:endParaRPr lang="en-US"/>
        </a:p>
      </dgm:t>
    </dgm:pt>
    <dgm:pt modelId="{4AB19E77-F8DF-42C0-9FF8-63137165A911}">
      <dgm:prSet/>
      <dgm:spPr/>
      <dgm:t>
        <a:bodyPr/>
        <a:lstStyle/>
        <a:p>
          <a:r>
            <a:rPr lang="el-GR"/>
            <a:t>Επιλέγουμε για τύπο δικτύου ένα CNN</a:t>
          </a:r>
          <a:endParaRPr lang="en-US"/>
        </a:p>
      </dgm:t>
    </dgm:pt>
    <dgm:pt modelId="{9FA3B2C3-26E0-4EB4-B280-1A263416058D}" type="parTrans" cxnId="{6855D51F-E7FB-43B2-B4EE-A382AA761F68}">
      <dgm:prSet/>
      <dgm:spPr/>
      <dgm:t>
        <a:bodyPr/>
        <a:lstStyle/>
        <a:p>
          <a:endParaRPr lang="en-US"/>
        </a:p>
      </dgm:t>
    </dgm:pt>
    <dgm:pt modelId="{6615D921-6812-444A-91E4-FC9F781B4071}" type="sibTrans" cxnId="{6855D51F-E7FB-43B2-B4EE-A382AA761F68}">
      <dgm:prSet/>
      <dgm:spPr/>
      <dgm:t>
        <a:bodyPr/>
        <a:lstStyle/>
        <a:p>
          <a:endParaRPr lang="en-US"/>
        </a:p>
      </dgm:t>
    </dgm:pt>
    <dgm:pt modelId="{B47492AE-FF21-46F2-BD58-199BBFA19220}">
      <dgm:prSet/>
      <dgm:spPr/>
      <dgm:t>
        <a:bodyPr/>
        <a:lstStyle/>
        <a:p>
          <a:r>
            <a:rPr lang="el-GR"/>
            <a:t>Στόχος να βρούμε μέσω hyper parameter tuning το πιο απλό δίκτυο που πετυχαίνει καλό accuracy</a:t>
          </a:r>
          <a:endParaRPr lang="en-US"/>
        </a:p>
      </dgm:t>
    </dgm:pt>
    <dgm:pt modelId="{84C1E075-C971-4D90-B9EF-B8848EC2806F}" type="parTrans" cxnId="{33FBCDAB-911A-49E2-B35A-EB824E3F5B2D}">
      <dgm:prSet/>
      <dgm:spPr/>
      <dgm:t>
        <a:bodyPr/>
        <a:lstStyle/>
        <a:p>
          <a:endParaRPr lang="en-US"/>
        </a:p>
      </dgm:t>
    </dgm:pt>
    <dgm:pt modelId="{23CED638-0A31-4E90-B18F-90ABCA0F7B99}" type="sibTrans" cxnId="{33FBCDAB-911A-49E2-B35A-EB824E3F5B2D}">
      <dgm:prSet/>
      <dgm:spPr/>
      <dgm:t>
        <a:bodyPr/>
        <a:lstStyle/>
        <a:p>
          <a:endParaRPr lang="en-US"/>
        </a:p>
      </dgm:t>
    </dgm:pt>
    <dgm:pt modelId="{99F73175-4BBD-438F-A31B-37348699B076}" type="pres">
      <dgm:prSet presAssocID="{CC7CF0A2-931B-428F-BED5-0CFC8EF42903}" presName="vert0" presStyleCnt="0">
        <dgm:presLayoutVars>
          <dgm:dir/>
          <dgm:animOne val="branch"/>
          <dgm:animLvl val="lvl"/>
        </dgm:presLayoutVars>
      </dgm:prSet>
      <dgm:spPr/>
    </dgm:pt>
    <dgm:pt modelId="{A4073393-2D65-4A9C-9FBC-44BA2C2A130B}" type="pres">
      <dgm:prSet presAssocID="{DE9F9D25-3A59-4E9A-BB4F-AB64F48F143B}" presName="thickLine" presStyleLbl="alignNode1" presStyleIdx="0" presStyleCnt="3"/>
      <dgm:spPr/>
    </dgm:pt>
    <dgm:pt modelId="{6F62C757-9F18-4FCF-B9C3-A6FBD653ADF0}" type="pres">
      <dgm:prSet presAssocID="{DE9F9D25-3A59-4E9A-BB4F-AB64F48F143B}" presName="horz1" presStyleCnt="0"/>
      <dgm:spPr/>
    </dgm:pt>
    <dgm:pt modelId="{EC465936-6C97-4B50-9F4D-45501E183532}" type="pres">
      <dgm:prSet presAssocID="{DE9F9D25-3A59-4E9A-BB4F-AB64F48F143B}" presName="tx1" presStyleLbl="revTx" presStyleIdx="0" presStyleCnt="3"/>
      <dgm:spPr/>
    </dgm:pt>
    <dgm:pt modelId="{DA6484B8-C7B2-4659-8325-8F33C91B816F}" type="pres">
      <dgm:prSet presAssocID="{DE9F9D25-3A59-4E9A-BB4F-AB64F48F143B}" presName="vert1" presStyleCnt="0"/>
      <dgm:spPr/>
    </dgm:pt>
    <dgm:pt modelId="{74F2F210-3360-42E3-A427-C312550FAD1C}" type="pres">
      <dgm:prSet presAssocID="{4AB19E77-F8DF-42C0-9FF8-63137165A911}" presName="thickLine" presStyleLbl="alignNode1" presStyleIdx="1" presStyleCnt="3"/>
      <dgm:spPr/>
    </dgm:pt>
    <dgm:pt modelId="{36F4D49A-F873-4B45-A810-EBECE596B409}" type="pres">
      <dgm:prSet presAssocID="{4AB19E77-F8DF-42C0-9FF8-63137165A911}" presName="horz1" presStyleCnt="0"/>
      <dgm:spPr/>
    </dgm:pt>
    <dgm:pt modelId="{88BF1363-A6E1-4A21-B4AF-71D1FF5523D6}" type="pres">
      <dgm:prSet presAssocID="{4AB19E77-F8DF-42C0-9FF8-63137165A911}" presName="tx1" presStyleLbl="revTx" presStyleIdx="1" presStyleCnt="3"/>
      <dgm:spPr/>
    </dgm:pt>
    <dgm:pt modelId="{742ABAE4-EA92-4333-BE1C-56827EFAFA97}" type="pres">
      <dgm:prSet presAssocID="{4AB19E77-F8DF-42C0-9FF8-63137165A911}" presName="vert1" presStyleCnt="0"/>
      <dgm:spPr/>
    </dgm:pt>
    <dgm:pt modelId="{243D18A3-CC2E-44C6-9381-198B8C148EB2}" type="pres">
      <dgm:prSet presAssocID="{B47492AE-FF21-46F2-BD58-199BBFA19220}" presName="thickLine" presStyleLbl="alignNode1" presStyleIdx="2" presStyleCnt="3"/>
      <dgm:spPr/>
    </dgm:pt>
    <dgm:pt modelId="{BDB90752-FA32-480B-9FE8-ED041C57FB47}" type="pres">
      <dgm:prSet presAssocID="{B47492AE-FF21-46F2-BD58-199BBFA19220}" presName="horz1" presStyleCnt="0"/>
      <dgm:spPr/>
    </dgm:pt>
    <dgm:pt modelId="{D81720C7-59D1-4062-9441-418EA625317B}" type="pres">
      <dgm:prSet presAssocID="{B47492AE-FF21-46F2-BD58-199BBFA19220}" presName="tx1" presStyleLbl="revTx" presStyleIdx="2" presStyleCnt="3"/>
      <dgm:spPr/>
    </dgm:pt>
    <dgm:pt modelId="{884C1246-4C84-4AEE-B6DB-99F112E85C18}" type="pres">
      <dgm:prSet presAssocID="{B47492AE-FF21-46F2-BD58-199BBFA19220}" presName="vert1" presStyleCnt="0"/>
      <dgm:spPr/>
    </dgm:pt>
  </dgm:ptLst>
  <dgm:cxnLst>
    <dgm:cxn modelId="{FF139C10-85B9-45F3-8878-D9E9A16F931E}" srcId="{CC7CF0A2-931B-428F-BED5-0CFC8EF42903}" destId="{DE9F9D25-3A59-4E9A-BB4F-AB64F48F143B}" srcOrd="0" destOrd="0" parTransId="{25254DF6-2571-418C-B55D-586F8FA92285}" sibTransId="{A818778F-626B-4FB6-AE7E-1E944CBB6FF4}"/>
    <dgm:cxn modelId="{6855D51F-E7FB-43B2-B4EE-A382AA761F68}" srcId="{CC7CF0A2-931B-428F-BED5-0CFC8EF42903}" destId="{4AB19E77-F8DF-42C0-9FF8-63137165A911}" srcOrd="1" destOrd="0" parTransId="{9FA3B2C3-26E0-4EB4-B280-1A263416058D}" sibTransId="{6615D921-6812-444A-91E4-FC9F781B4071}"/>
    <dgm:cxn modelId="{03266E78-65E2-46A8-806E-19DAF662B86D}" type="presOf" srcId="{B47492AE-FF21-46F2-BD58-199BBFA19220}" destId="{D81720C7-59D1-4062-9441-418EA625317B}" srcOrd="0" destOrd="0" presId="urn:microsoft.com/office/officeart/2008/layout/LinedList"/>
    <dgm:cxn modelId="{55BF717E-F660-4A61-9406-E306EFC707E0}" type="presOf" srcId="{DE9F9D25-3A59-4E9A-BB4F-AB64F48F143B}" destId="{EC465936-6C97-4B50-9F4D-45501E183532}" srcOrd="0" destOrd="0" presId="urn:microsoft.com/office/officeart/2008/layout/LinedList"/>
    <dgm:cxn modelId="{33FBCDAB-911A-49E2-B35A-EB824E3F5B2D}" srcId="{CC7CF0A2-931B-428F-BED5-0CFC8EF42903}" destId="{B47492AE-FF21-46F2-BD58-199BBFA19220}" srcOrd="2" destOrd="0" parTransId="{84C1E075-C971-4D90-B9EF-B8848EC2806F}" sibTransId="{23CED638-0A31-4E90-B18F-90ABCA0F7B99}"/>
    <dgm:cxn modelId="{FB7171CA-C2E7-4A0B-92CC-10D9337FC235}" type="presOf" srcId="{CC7CF0A2-931B-428F-BED5-0CFC8EF42903}" destId="{99F73175-4BBD-438F-A31B-37348699B076}" srcOrd="0" destOrd="0" presId="urn:microsoft.com/office/officeart/2008/layout/LinedList"/>
    <dgm:cxn modelId="{54989FD8-987D-44BC-B8C7-46CEC0B389AD}" type="presOf" srcId="{4AB19E77-F8DF-42C0-9FF8-63137165A911}" destId="{88BF1363-A6E1-4A21-B4AF-71D1FF5523D6}" srcOrd="0" destOrd="0" presId="urn:microsoft.com/office/officeart/2008/layout/LinedList"/>
    <dgm:cxn modelId="{0E9228B1-F491-409C-873F-F05E9AD84457}" type="presParOf" srcId="{99F73175-4BBD-438F-A31B-37348699B076}" destId="{A4073393-2D65-4A9C-9FBC-44BA2C2A130B}" srcOrd="0" destOrd="0" presId="urn:microsoft.com/office/officeart/2008/layout/LinedList"/>
    <dgm:cxn modelId="{823791E3-E844-4DD5-9142-6B57E54BC225}" type="presParOf" srcId="{99F73175-4BBD-438F-A31B-37348699B076}" destId="{6F62C757-9F18-4FCF-B9C3-A6FBD653ADF0}" srcOrd="1" destOrd="0" presId="urn:microsoft.com/office/officeart/2008/layout/LinedList"/>
    <dgm:cxn modelId="{C3FFA50C-FCC1-4D74-851E-B42ED07F88FC}" type="presParOf" srcId="{6F62C757-9F18-4FCF-B9C3-A6FBD653ADF0}" destId="{EC465936-6C97-4B50-9F4D-45501E183532}" srcOrd="0" destOrd="0" presId="urn:microsoft.com/office/officeart/2008/layout/LinedList"/>
    <dgm:cxn modelId="{BF12D11F-CA95-481B-8149-D32FF940EC68}" type="presParOf" srcId="{6F62C757-9F18-4FCF-B9C3-A6FBD653ADF0}" destId="{DA6484B8-C7B2-4659-8325-8F33C91B816F}" srcOrd="1" destOrd="0" presId="urn:microsoft.com/office/officeart/2008/layout/LinedList"/>
    <dgm:cxn modelId="{FD9633A4-3DAF-4E10-AD60-1B8815CE683A}" type="presParOf" srcId="{99F73175-4BBD-438F-A31B-37348699B076}" destId="{74F2F210-3360-42E3-A427-C312550FAD1C}" srcOrd="2" destOrd="0" presId="urn:microsoft.com/office/officeart/2008/layout/LinedList"/>
    <dgm:cxn modelId="{C0DBC3FF-6417-47CD-A92C-A0BCB1F2A817}" type="presParOf" srcId="{99F73175-4BBD-438F-A31B-37348699B076}" destId="{36F4D49A-F873-4B45-A810-EBECE596B409}" srcOrd="3" destOrd="0" presId="urn:microsoft.com/office/officeart/2008/layout/LinedList"/>
    <dgm:cxn modelId="{30F5C584-130B-40FA-B1A8-2C22D594B8C7}" type="presParOf" srcId="{36F4D49A-F873-4B45-A810-EBECE596B409}" destId="{88BF1363-A6E1-4A21-B4AF-71D1FF5523D6}" srcOrd="0" destOrd="0" presId="urn:microsoft.com/office/officeart/2008/layout/LinedList"/>
    <dgm:cxn modelId="{3CB1A258-3E34-46F4-AEE7-2B96CE842760}" type="presParOf" srcId="{36F4D49A-F873-4B45-A810-EBECE596B409}" destId="{742ABAE4-EA92-4333-BE1C-56827EFAFA97}" srcOrd="1" destOrd="0" presId="urn:microsoft.com/office/officeart/2008/layout/LinedList"/>
    <dgm:cxn modelId="{C300102E-0B78-42C1-B8FE-29275C7EB231}" type="presParOf" srcId="{99F73175-4BBD-438F-A31B-37348699B076}" destId="{243D18A3-CC2E-44C6-9381-198B8C148EB2}" srcOrd="4" destOrd="0" presId="urn:microsoft.com/office/officeart/2008/layout/LinedList"/>
    <dgm:cxn modelId="{449E051C-F927-4AC3-B5F3-A77C3B852263}" type="presParOf" srcId="{99F73175-4BBD-438F-A31B-37348699B076}" destId="{BDB90752-FA32-480B-9FE8-ED041C57FB47}" srcOrd="5" destOrd="0" presId="urn:microsoft.com/office/officeart/2008/layout/LinedList"/>
    <dgm:cxn modelId="{5BB09AD7-B5B0-45B0-B6D1-C54424509BCF}" type="presParOf" srcId="{BDB90752-FA32-480B-9FE8-ED041C57FB47}" destId="{D81720C7-59D1-4062-9441-418EA625317B}" srcOrd="0" destOrd="0" presId="urn:microsoft.com/office/officeart/2008/layout/LinedList"/>
    <dgm:cxn modelId="{B740CA2A-A4DC-460C-8DFB-DD9694EFE23C}" type="presParOf" srcId="{BDB90752-FA32-480B-9FE8-ED041C57FB47}" destId="{884C1246-4C84-4AEE-B6DB-99F112E85C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1AA72B-567B-4B63-A56C-A65A2DA1202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0D19CBA-C2F3-487A-889D-7C52D12CFD98}">
      <dgm:prSet/>
      <dgm:spPr/>
      <dgm:t>
        <a:bodyPr/>
        <a:lstStyle/>
        <a:p>
          <a:r>
            <a:rPr lang="el-GR"/>
            <a:t>Το πρώτο πέτυχαίνει 0.995</a:t>
          </a:r>
          <a:endParaRPr lang="en-US"/>
        </a:p>
      </dgm:t>
    </dgm:pt>
    <dgm:pt modelId="{6916913A-5146-4787-A018-2568A0EC920B}" type="parTrans" cxnId="{1557EC40-B6BE-49B5-A8EB-3B73E7A8BB59}">
      <dgm:prSet/>
      <dgm:spPr/>
      <dgm:t>
        <a:bodyPr/>
        <a:lstStyle/>
        <a:p>
          <a:endParaRPr lang="en-US"/>
        </a:p>
      </dgm:t>
    </dgm:pt>
    <dgm:pt modelId="{09166A3A-B8B5-45DC-AA1F-81A2035F93CC}" type="sibTrans" cxnId="{1557EC40-B6BE-49B5-A8EB-3B73E7A8BB59}">
      <dgm:prSet/>
      <dgm:spPr/>
      <dgm:t>
        <a:bodyPr/>
        <a:lstStyle/>
        <a:p>
          <a:endParaRPr lang="en-US"/>
        </a:p>
      </dgm:t>
    </dgm:pt>
    <dgm:pt modelId="{BF851A6C-0CA2-419D-8452-6538018DBDAF}">
      <dgm:prSet/>
      <dgm:spPr/>
      <dgm:t>
        <a:bodyPr/>
        <a:lstStyle/>
        <a:p>
          <a:r>
            <a:rPr lang="el-GR"/>
            <a:t>Το δεύτερο πετυχαίνει 0.981</a:t>
          </a:r>
          <a:endParaRPr lang="en-US"/>
        </a:p>
      </dgm:t>
    </dgm:pt>
    <dgm:pt modelId="{AEFBE12C-DBA5-42F9-B12A-38F3923F1A34}" type="parTrans" cxnId="{DB1585AD-0916-4E49-A85A-E3BDE8E0F027}">
      <dgm:prSet/>
      <dgm:spPr/>
      <dgm:t>
        <a:bodyPr/>
        <a:lstStyle/>
        <a:p>
          <a:endParaRPr lang="en-US"/>
        </a:p>
      </dgm:t>
    </dgm:pt>
    <dgm:pt modelId="{6BD58FA0-03AB-48CE-8C10-D0AE2B050D84}" type="sibTrans" cxnId="{DB1585AD-0916-4E49-A85A-E3BDE8E0F027}">
      <dgm:prSet/>
      <dgm:spPr/>
      <dgm:t>
        <a:bodyPr/>
        <a:lstStyle/>
        <a:p>
          <a:endParaRPr lang="en-US"/>
        </a:p>
      </dgm:t>
    </dgm:pt>
    <dgm:pt modelId="{070894F4-AE51-4417-AE1B-9D65C1996B8D}">
      <dgm:prSet/>
      <dgm:spPr/>
      <dgm:t>
        <a:bodyPr/>
        <a:lstStyle/>
        <a:p>
          <a:r>
            <a:rPr lang="el-GR"/>
            <a:t>Το τρίτο πετυχαίνει 0.993</a:t>
          </a:r>
          <a:endParaRPr lang="en-US"/>
        </a:p>
      </dgm:t>
    </dgm:pt>
    <dgm:pt modelId="{4EA1BBDE-3A0E-423F-8D66-9F837EAFB14F}" type="parTrans" cxnId="{4CF1FCAE-5B54-430A-AA75-8F4FC104FB56}">
      <dgm:prSet/>
      <dgm:spPr/>
      <dgm:t>
        <a:bodyPr/>
        <a:lstStyle/>
        <a:p>
          <a:endParaRPr lang="en-US"/>
        </a:p>
      </dgm:t>
    </dgm:pt>
    <dgm:pt modelId="{806E9A5B-9B52-4C37-871A-C64A84ECF5A8}" type="sibTrans" cxnId="{4CF1FCAE-5B54-430A-AA75-8F4FC104FB56}">
      <dgm:prSet/>
      <dgm:spPr/>
      <dgm:t>
        <a:bodyPr/>
        <a:lstStyle/>
        <a:p>
          <a:endParaRPr lang="en-US"/>
        </a:p>
      </dgm:t>
    </dgm:pt>
    <dgm:pt modelId="{91D6E55F-8C25-4D47-96F9-3805ADC31F5D}">
      <dgm:prSet/>
      <dgm:spPr/>
      <dgm:t>
        <a:bodyPr/>
        <a:lstStyle/>
        <a:p>
          <a:r>
            <a:rPr lang="el-GR"/>
            <a:t>Το τέταρτο πετυχαίνει 0.995</a:t>
          </a:r>
          <a:endParaRPr lang="en-US"/>
        </a:p>
      </dgm:t>
    </dgm:pt>
    <dgm:pt modelId="{04CF4B61-28CF-4344-A783-388F317DCCC1}" type="parTrans" cxnId="{BD16FF09-2207-4818-9DB7-842A953E8446}">
      <dgm:prSet/>
      <dgm:spPr/>
      <dgm:t>
        <a:bodyPr/>
        <a:lstStyle/>
        <a:p>
          <a:endParaRPr lang="en-US"/>
        </a:p>
      </dgm:t>
    </dgm:pt>
    <dgm:pt modelId="{CCF643E5-B22B-479B-AC03-05E0D989B5D9}" type="sibTrans" cxnId="{BD16FF09-2207-4818-9DB7-842A953E8446}">
      <dgm:prSet/>
      <dgm:spPr/>
      <dgm:t>
        <a:bodyPr/>
        <a:lstStyle/>
        <a:p>
          <a:endParaRPr lang="en-US"/>
        </a:p>
      </dgm:t>
    </dgm:pt>
    <dgm:pt modelId="{ADAF4DBA-301F-4C22-B3D4-3FC07690E7CE}">
      <dgm:prSet/>
      <dgm:spPr/>
      <dgm:t>
        <a:bodyPr/>
        <a:lstStyle/>
        <a:p>
          <a:r>
            <a:rPr lang="el-GR"/>
            <a:t>Το πέμπτο πετυχαίνει 0.973</a:t>
          </a:r>
          <a:endParaRPr lang="en-US"/>
        </a:p>
      </dgm:t>
    </dgm:pt>
    <dgm:pt modelId="{6D7E95BF-30D4-48C1-A4D8-8C871959B1D9}" type="parTrans" cxnId="{C6574A23-7836-43E7-BF8A-107CF987D350}">
      <dgm:prSet/>
      <dgm:spPr/>
      <dgm:t>
        <a:bodyPr/>
        <a:lstStyle/>
        <a:p>
          <a:endParaRPr lang="en-US"/>
        </a:p>
      </dgm:t>
    </dgm:pt>
    <dgm:pt modelId="{8D4A823A-BBB1-4056-B08E-840B985066F2}" type="sibTrans" cxnId="{C6574A23-7836-43E7-BF8A-107CF987D350}">
      <dgm:prSet/>
      <dgm:spPr/>
      <dgm:t>
        <a:bodyPr/>
        <a:lstStyle/>
        <a:p>
          <a:endParaRPr lang="en-US"/>
        </a:p>
      </dgm:t>
    </dgm:pt>
    <dgm:pt modelId="{181EC707-E234-4FD7-89AB-5412A14C5562}">
      <dgm:prSet/>
      <dgm:spPr/>
      <dgm:t>
        <a:bodyPr/>
        <a:lstStyle/>
        <a:p>
          <a:r>
            <a:rPr lang="el-GR"/>
            <a:t>Το έκτο πετυχαίνει 0.983</a:t>
          </a:r>
          <a:endParaRPr lang="en-US"/>
        </a:p>
      </dgm:t>
    </dgm:pt>
    <dgm:pt modelId="{B494671A-33F5-4096-8EA7-64ADC4A7FC18}" type="parTrans" cxnId="{E1E28FD5-C4F5-4A91-BC7E-09CDF620B574}">
      <dgm:prSet/>
      <dgm:spPr/>
      <dgm:t>
        <a:bodyPr/>
        <a:lstStyle/>
        <a:p>
          <a:endParaRPr lang="en-US"/>
        </a:p>
      </dgm:t>
    </dgm:pt>
    <dgm:pt modelId="{EF3D6298-E41E-4386-8474-9A7BB7D1D513}" type="sibTrans" cxnId="{E1E28FD5-C4F5-4A91-BC7E-09CDF620B574}">
      <dgm:prSet/>
      <dgm:spPr/>
      <dgm:t>
        <a:bodyPr/>
        <a:lstStyle/>
        <a:p>
          <a:endParaRPr lang="en-US"/>
        </a:p>
      </dgm:t>
    </dgm:pt>
    <dgm:pt modelId="{CFFB2158-D819-4108-9E36-6252501938D2}" type="pres">
      <dgm:prSet presAssocID="{6C1AA72B-567B-4B63-A56C-A65A2DA12028}" presName="vert0" presStyleCnt="0">
        <dgm:presLayoutVars>
          <dgm:dir/>
          <dgm:animOne val="branch"/>
          <dgm:animLvl val="lvl"/>
        </dgm:presLayoutVars>
      </dgm:prSet>
      <dgm:spPr/>
    </dgm:pt>
    <dgm:pt modelId="{EB5D255D-546B-47FB-BD12-6F9EF1A05789}" type="pres">
      <dgm:prSet presAssocID="{E0D19CBA-C2F3-487A-889D-7C52D12CFD98}" presName="thickLine" presStyleLbl="alignNode1" presStyleIdx="0" presStyleCnt="6"/>
      <dgm:spPr/>
    </dgm:pt>
    <dgm:pt modelId="{DB36DDFE-F5E3-4A6B-8AA0-4777B7AEC7B2}" type="pres">
      <dgm:prSet presAssocID="{E0D19CBA-C2F3-487A-889D-7C52D12CFD98}" presName="horz1" presStyleCnt="0"/>
      <dgm:spPr/>
    </dgm:pt>
    <dgm:pt modelId="{940B0FB5-3B19-4B04-AF6B-489F18F7C9DB}" type="pres">
      <dgm:prSet presAssocID="{E0D19CBA-C2F3-487A-889D-7C52D12CFD98}" presName="tx1" presStyleLbl="revTx" presStyleIdx="0" presStyleCnt="6"/>
      <dgm:spPr/>
    </dgm:pt>
    <dgm:pt modelId="{175AB8E0-CAFF-489E-BCEC-1BB86AE7EF19}" type="pres">
      <dgm:prSet presAssocID="{E0D19CBA-C2F3-487A-889D-7C52D12CFD98}" presName="vert1" presStyleCnt="0"/>
      <dgm:spPr/>
    </dgm:pt>
    <dgm:pt modelId="{015BBA3A-B09B-485E-A590-64FCE5F7EFA1}" type="pres">
      <dgm:prSet presAssocID="{BF851A6C-0CA2-419D-8452-6538018DBDAF}" presName="thickLine" presStyleLbl="alignNode1" presStyleIdx="1" presStyleCnt="6"/>
      <dgm:spPr/>
    </dgm:pt>
    <dgm:pt modelId="{E9413242-3C0A-4B5C-AA7B-8595081ED2AF}" type="pres">
      <dgm:prSet presAssocID="{BF851A6C-0CA2-419D-8452-6538018DBDAF}" presName="horz1" presStyleCnt="0"/>
      <dgm:spPr/>
    </dgm:pt>
    <dgm:pt modelId="{A6375AC9-7C2C-45F4-8928-98C0A7FA86B0}" type="pres">
      <dgm:prSet presAssocID="{BF851A6C-0CA2-419D-8452-6538018DBDAF}" presName="tx1" presStyleLbl="revTx" presStyleIdx="1" presStyleCnt="6"/>
      <dgm:spPr/>
    </dgm:pt>
    <dgm:pt modelId="{9763E0B1-7CB3-4D6A-88FD-8B89A21C5E1B}" type="pres">
      <dgm:prSet presAssocID="{BF851A6C-0CA2-419D-8452-6538018DBDAF}" presName="vert1" presStyleCnt="0"/>
      <dgm:spPr/>
    </dgm:pt>
    <dgm:pt modelId="{AB1204D7-875E-459F-A592-D365620FAB87}" type="pres">
      <dgm:prSet presAssocID="{070894F4-AE51-4417-AE1B-9D65C1996B8D}" presName="thickLine" presStyleLbl="alignNode1" presStyleIdx="2" presStyleCnt="6"/>
      <dgm:spPr/>
    </dgm:pt>
    <dgm:pt modelId="{CC7DE794-CCF8-4BA7-ACB8-704C8775F677}" type="pres">
      <dgm:prSet presAssocID="{070894F4-AE51-4417-AE1B-9D65C1996B8D}" presName="horz1" presStyleCnt="0"/>
      <dgm:spPr/>
    </dgm:pt>
    <dgm:pt modelId="{921CAEAD-2B60-42DB-97E1-A4F635FC676F}" type="pres">
      <dgm:prSet presAssocID="{070894F4-AE51-4417-AE1B-9D65C1996B8D}" presName="tx1" presStyleLbl="revTx" presStyleIdx="2" presStyleCnt="6"/>
      <dgm:spPr/>
    </dgm:pt>
    <dgm:pt modelId="{A66D1639-8120-490A-AF20-185E7AC0F159}" type="pres">
      <dgm:prSet presAssocID="{070894F4-AE51-4417-AE1B-9D65C1996B8D}" presName="vert1" presStyleCnt="0"/>
      <dgm:spPr/>
    </dgm:pt>
    <dgm:pt modelId="{8135A6B6-AED1-414B-816D-58DF3A7EA72A}" type="pres">
      <dgm:prSet presAssocID="{91D6E55F-8C25-4D47-96F9-3805ADC31F5D}" presName="thickLine" presStyleLbl="alignNode1" presStyleIdx="3" presStyleCnt="6"/>
      <dgm:spPr/>
    </dgm:pt>
    <dgm:pt modelId="{5D1877B8-051A-4DCE-AA93-5EF8A1545A99}" type="pres">
      <dgm:prSet presAssocID="{91D6E55F-8C25-4D47-96F9-3805ADC31F5D}" presName="horz1" presStyleCnt="0"/>
      <dgm:spPr/>
    </dgm:pt>
    <dgm:pt modelId="{5034B714-72D4-44E6-BAB8-95665571DAFA}" type="pres">
      <dgm:prSet presAssocID="{91D6E55F-8C25-4D47-96F9-3805ADC31F5D}" presName="tx1" presStyleLbl="revTx" presStyleIdx="3" presStyleCnt="6"/>
      <dgm:spPr/>
    </dgm:pt>
    <dgm:pt modelId="{994BEA5D-5AAD-4046-9AEE-AFF410A8A46E}" type="pres">
      <dgm:prSet presAssocID="{91D6E55F-8C25-4D47-96F9-3805ADC31F5D}" presName="vert1" presStyleCnt="0"/>
      <dgm:spPr/>
    </dgm:pt>
    <dgm:pt modelId="{C0FD2648-BB30-4ABE-A651-CB320478286F}" type="pres">
      <dgm:prSet presAssocID="{ADAF4DBA-301F-4C22-B3D4-3FC07690E7CE}" presName="thickLine" presStyleLbl="alignNode1" presStyleIdx="4" presStyleCnt="6"/>
      <dgm:spPr/>
    </dgm:pt>
    <dgm:pt modelId="{87A23919-70BD-4405-9588-685CCE0AD7CC}" type="pres">
      <dgm:prSet presAssocID="{ADAF4DBA-301F-4C22-B3D4-3FC07690E7CE}" presName="horz1" presStyleCnt="0"/>
      <dgm:spPr/>
    </dgm:pt>
    <dgm:pt modelId="{6EE4F61B-148F-43E4-8176-13AC9F1D5E6A}" type="pres">
      <dgm:prSet presAssocID="{ADAF4DBA-301F-4C22-B3D4-3FC07690E7CE}" presName="tx1" presStyleLbl="revTx" presStyleIdx="4" presStyleCnt="6"/>
      <dgm:spPr/>
    </dgm:pt>
    <dgm:pt modelId="{E70C85F8-71BF-446C-AE15-595538E14160}" type="pres">
      <dgm:prSet presAssocID="{ADAF4DBA-301F-4C22-B3D4-3FC07690E7CE}" presName="vert1" presStyleCnt="0"/>
      <dgm:spPr/>
    </dgm:pt>
    <dgm:pt modelId="{8BA84E36-BF10-4788-BFDD-B034937AEA19}" type="pres">
      <dgm:prSet presAssocID="{181EC707-E234-4FD7-89AB-5412A14C5562}" presName="thickLine" presStyleLbl="alignNode1" presStyleIdx="5" presStyleCnt="6"/>
      <dgm:spPr/>
    </dgm:pt>
    <dgm:pt modelId="{EB25C0A2-3963-4F1D-B190-22B26808F577}" type="pres">
      <dgm:prSet presAssocID="{181EC707-E234-4FD7-89AB-5412A14C5562}" presName="horz1" presStyleCnt="0"/>
      <dgm:spPr/>
    </dgm:pt>
    <dgm:pt modelId="{2B6BD3C4-108E-4831-A9BA-E490AD642B10}" type="pres">
      <dgm:prSet presAssocID="{181EC707-E234-4FD7-89AB-5412A14C5562}" presName="tx1" presStyleLbl="revTx" presStyleIdx="5" presStyleCnt="6"/>
      <dgm:spPr/>
    </dgm:pt>
    <dgm:pt modelId="{B2BF5AE4-5E6A-4CB7-9BD4-26441149D7FB}" type="pres">
      <dgm:prSet presAssocID="{181EC707-E234-4FD7-89AB-5412A14C5562}" presName="vert1" presStyleCnt="0"/>
      <dgm:spPr/>
    </dgm:pt>
  </dgm:ptLst>
  <dgm:cxnLst>
    <dgm:cxn modelId="{BD16FF09-2207-4818-9DB7-842A953E8446}" srcId="{6C1AA72B-567B-4B63-A56C-A65A2DA12028}" destId="{91D6E55F-8C25-4D47-96F9-3805ADC31F5D}" srcOrd="3" destOrd="0" parTransId="{04CF4B61-28CF-4344-A783-388F317DCCC1}" sibTransId="{CCF643E5-B22B-479B-AC03-05E0D989B5D9}"/>
    <dgm:cxn modelId="{2032E421-6BED-4428-8FF5-019E9BAE597A}" type="presOf" srcId="{6C1AA72B-567B-4B63-A56C-A65A2DA12028}" destId="{CFFB2158-D819-4108-9E36-6252501938D2}" srcOrd="0" destOrd="0" presId="urn:microsoft.com/office/officeart/2008/layout/LinedList"/>
    <dgm:cxn modelId="{C6574A23-7836-43E7-BF8A-107CF987D350}" srcId="{6C1AA72B-567B-4B63-A56C-A65A2DA12028}" destId="{ADAF4DBA-301F-4C22-B3D4-3FC07690E7CE}" srcOrd="4" destOrd="0" parTransId="{6D7E95BF-30D4-48C1-A4D8-8C871959B1D9}" sibTransId="{8D4A823A-BBB1-4056-B08E-840B985066F2}"/>
    <dgm:cxn modelId="{E6956C39-8D8E-4E72-9675-634C3810B412}" type="presOf" srcId="{BF851A6C-0CA2-419D-8452-6538018DBDAF}" destId="{A6375AC9-7C2C-45F4-8928-98C0A7FA86B0}" srcOrd="0" destOrd="0" presId="urn:microsoft.com/office/officeart/2008/layout/LinedList"/>
    <dgm:cxn modelId="{646C5E3E-72D9-4B90-9B8F-3EF6B0BEC396}" type="presOf" srcId="{070894F4-AE51-4417-AE1B-9D65C1996B8D}" destId="{921CAEAD-2B60-42DB-97E1-A4F635FC676F}" srcOrd="0" destOrd="0" presId="urn:microsoft.com/office/officeart/2008/layout/LinedList"/>
    <dgm:cxn modelId="{1557EC40-B6BE-49B5-A8EB-3B73E7A8BB59}" srcId="{6C1AA72B-567B-4B63-A56C-A65A2DA12028}" destId="{E0D19CBA-C2F3-487A-889D-7C52D12CFD98}" srcOrd="0" destOrd="0" parTransId="{6916913A-5146-4787-A018-2568A0EC920B}" sibTransId="{09166A3A-B8B5-45DC-AA1F-81A2035F93CC}"/>
    <dgm:cxn modelId="{AF825251-71BA-4487-8E1F-E9FB88614A44}" type="presOf" srcId="{E0D19CBA-C2F3-487A-889D-7C52D12CFD98}" destId="{940B0FB5-3B19-4B04-AF6B-489F18F7C9DB}" srcOrd="0" destOrd="0" presId="urn:microsoft.com/office/officeart/2008/layout/LinedList"/>
    <dgm:cxn modelId="{D32F4853-2642-47F6-B15C-A985F1E6CFAC}" type="presOf" srcId="{ADAF4DBA-301F-4C22-B3D4-3FC07690E7CE}" destId="{6EE4F61B-148F-43E4-8176-13AC9F1D5E6A}" srcOrd="0" destOrd="0" presId="urn:microsoft.com/office/officeart/2008/layout/LinedList"/>
    <dgm:cxn modelId="{DB1585AD-0916-4E49-A85A-E3BDE8E0F027}" srcId="{6C1AA72B-567B-4B63-A56C-A65A2DA12028}" destId="{BF851A6C-0CA2-419D-8452-6538018DBDAF}" srcOrd="1" destOrd="0" parTransId="{AEFBE12C-DBA5-42F9-B12A-38F3923F1A34}" sibTransId="{6BD58FA0-03AB-48CE-8C10-D0AE2B050D84}"/>
    <dgm:cxn modelId="{4CF1FCAE-5B54-430A-AA75-8F4FC104FB56}" srcId="{6C1AA72B-567B-4B63-A56C-A65A2DA12028}" destId="{070894F4-AE51-4417-AE1B-9D65C1996B8D}" srcOrd="2" destOrd="0" parTransId="{4EA1BBDE-3A0E-423F-8D66-9F837EAFB14F}" sibTransId="{806E9A5B-9B52-4C37-871A-C64A84ECF5A8}"/>
    <dgm:cxn modelId="{E1E28FD5-C4F5-4A91-BC7E-09CDF620B574}" srcId="{6C1AA72B-567B-4B63-A56C-A65A2DA12028}" destId="{181EC707-E234-4FD7-89AB-5412A14C5562}" srcOrd="5" destOrd="0" parTransId="{B494671A-33F5-4096-8EA7-64ADC4A7FC18}" sibTransId="{EF3D6298-E41E-4386-8474-9A7BB7D1D513}"/>
    <dgm:cxn modelId="{3F686DD7-9EFB-4B0F-8513-3DE3E1CCDA4D}" type="presOf" srcId="{181EC707-E234-4FD7-89AB-5412A14C5562}" destId="{2B6BD3C4-108E-4831-A9BA-E490AD642B10}" srcOrd="0" destOrd="0" presId="urn:microsoft.com/office/officeart/2008/layout/LinedList"/>
    <dgm:cxn modelId="{69ED21EF-826E-49DB-81FC-434AAE24D047}" type="presOf" srcId="{91D6E55F-8C25-4D47-96F9-3805ADC31F5D}" destId="{5034B714-72D4-44E6-BAB8-95665571DAFA}" srcOrd="0" destOrd="0" presId="urn:microsoft.com/office/officeart/2008/layout/LinedList"/>
    <dgm:cxn modelId="{6BAFA82D-010F-4B9E-96EA-5E2BE8556EEE}" type="presParOf" srcId="{CFFB2158-D819-4108-9E36-6252501938D2}" destId="{EB5D255D-546B-47FB-BD12-6F9EF1A05789}" srcOrd="0" destOrd="0" presId="urn:microsoft.com/office/officeart/2008/layout/LinedList"/>
    <dgm:cxn modelId="{9B8912E6-30ED-4746-890B-777A18E5E9CD}" type="presParOf" srcId="{CFFB2158-D819-4108-9E36-6252501938D2}" destId="{DB36DDFE-F5E3-4A6B-8AA0-4777B7AEC7B2}" srcOrd="1" destOrd="0" presId="urn:microsoft.com/office/officeart/2008/layout/LinedList"/>
    <dgm:cxn modelId="{BE566CDC-771D-473E-90BD-3799B7500117}" type="presParOf" srcId="{DB36DDFE-F5E3-4A6B-8AA0-4777B7AEC7B2}" destId="{940B0FB5-3B19-4B04-AF6B-489F18F7C9DB}" srcOrd="0" destOrd="0" presId="urn:microsoft.com/office/officeart/2008/layout/LinedList"/>
    <dgm:cxn modelId="{931E18E2-8526-427D-AC53-81A716AE42EA}" type="presParOf" srcId="{DB36DDFE-F5E3-4A6B-8AA0-4777B7AEC7B2}" destId="{175AB8E0-CAFF-489E-BCEC-1BB86AE7EF19}" srcOrd="1" destOrd="0" presId="urn:microsoft.com/office/officeart/2008/layout/LinedList"/>
    <dgm:cxn modelId="{8494FEFE-0F23-45C7-A380-75F82D34A7AD}" type="presParOf" srcId="{CFFB2158-D819-4108-9E36-6252501938D2}" destId="{015BBA3A-B09B-485E-A590-64FCE5F7EFA1}" srcOrd="2" destOrd="0" presId="urn:microsoft.com/office/officeart/2008/layout/LinedList"/>
    <dgm:cxn modelId="{980C8060-91BC-48FA-83A1-C9176F0A1575}" type="presParOf" srcId="{CFFB2158-D819-4108-9E36-6252501938D2}" destId="{E9413242-3C0A-4B5C-AA7B-8595081ED2AF}" srcOrd="3" destOrd="0" presId="urn:microsoft.com/office/officeart/2008/layout/LinedList"/>
    <dgm:cxn modelId="{EBB5E348-A68B-4198-B298-F21FFACACD42}" type="presParOf" srcId="{E9413242-3C0A-4B5C-AA7B-8595081ED2AF}" destId="{A6375AC9-7C2C-45F4-8928-98C0A7FA86B0}" srcOrd="0" destOrd="0" presId="urn:microsoft.com/office/officeart/2008/layout/LinedList"/>
    <dgm:cxn modelId="{257A76A3-499B-4D60-8B61-B43CFEF02BA1}" type="presParOf" srcId="{E9413242-3C0A-4B5C-AA7B-8595081ED2AF}" destId="{9763E0B1-7CB3-4D6A-88FD-8B89A21C5E1B}" srcOrd="1" destOrd="0" presId="urn:microsoft.com/office/officeart/2008/layout/LinedList"/>
    <dgm:cxn modelId="{E22519AD-6096-47D9-BC8B-4A1B4EE89763}" type="presParOf" srcId="{CFFB2158-D819-4108-9E36-6252501938D2}" destId="{AB1204D7-875E-459F-A592-D365620FAB87}" srcOrd="4" destOrd="0" presId="urn:microsoft.com/office/officeart/2008/layout/LinedList"/>
    <dgm:cxn modelId="{77467FEA-21CC-4B7D-BB71-A9D65C82F0A3}" type="presParOf" srcId="{CFFB2158-D819-4108-9E36-6252501938D2}" destId="{CC7DE794-CCF8-4BA7-ACB8-704C8775F677}" srcOrd="5" destOrd="0" presId="urn:microsoft.com/office/officeart/2008/layout/LinedList"/>
    <dgm:cxn modelId="{3B0785C5-E2C7-4682-AEA8-1E160C6F9719}" type="presParOf" srcId="{CC7DE794-CCF8-4BA7-ACB8-704C8775F677}" destId="{921CAEAD-2B60-42DB-97E1-A4F635FC676F}" srcOrd="0" destOrd="0" presId="urn:microsoft.com/office/officeart/2008/layout/LinedList"/>
    <dgm:cxn modelId="{B4EA4B9E-703D-4788-AB24-94B2CB589836}" type="presParOf" srcId="{CC7DE794-CCF8-4BA7-ACB8-704C8775F677}" destId="{A66D1639-8120-490A-AF20-185E7AC0F159}" srcOrd="1" destOrd="0" presId="urn:microsoft.com/office/officeart/2008/layout/LinedList"/>
    <dgm:cxn modelId="{32890649-7F7B-4FF1-996C-031544A4946E}" type="presParOf" srcId="{CFFB2158-D819-4108-9E36-6252501938D2}" destId="{8135A6B6-AED1-414B-816D-58DF3A7EA72A}" srcOrd="6" destOrd="0" presId="urn:microsoft.com/office/officeart/2008/layout/LinedList"/>
    <dgm:cxn modelId="{157015ED-D6BF-4BCE-BF07-0A54C49A686E}" type="presParOf" srcId="{CFFB2158-D819-4108-9E36-6252501938D2}" destId="{5D1877B8-051A-4DCE-AA93-5EF8A1545A99}" srcOrd="7" destOrd="0" presId="urn:microsoft.com/office/officeart/2008/layout/LinedList"/>
    <dgm:cxn modelId="{C9AD6559-60BE-46D8-845B-C2B3155B3F36}" type="presParOf" srcId="{5D1877B8-051A-4DCE-AA93-5EF8A1545A99}" destId="{5034B714-72D4-44E6-BAB8-95665571DAFA}" srcOrd="0" destOrd="0" presId="urn:microsoft.com/office/officeart/2008/layout/LinedList"/>
    <dgm:cxn modelId="{28BA3CBB-4DF4-4F9B-9DC2-509F3E955C59}" type="presParOf" srcId="{5D1877B8-051A-4DCE-AA93-5EF8A1545A99}" destId="{994BEA5D-5AAD-4046-9AEE-AFF410A8A46E}" srcOrd="1" destOrd="0" presId="urn:microsoft.com/office/officeart/2008/layout/LinedList"/>
    <dgm:cxn modelId="{7D4AD615-B413-4FB1-9387-B48610C546F4}" type="presParOf" srcId="{CFFB2158-D819-4108-9E36-6252501938D2}" destId="{C0FD2648-BB30-4ABE-A651-CB320478286F}" srcOrd="8" destOrd="0" presId="urn:microsoft.com/office/officeart/2008/layout/LinedList"/>
    <dgm:cxn modelId="{9DCF7E35-6D8B-4E3B-A2AE-9A7D54B1F909}" type="presParOf" srcId="{CFFB2158-D819-4108-9E36-6252501938D2}" destId="{87A23919-70BD-4405-9588-685CCE0AD7CC}" srcOrd="9" destOrd="0" presId="urn:microsoft.com/office/officeart/2008/layout/LinedList"/>
    <dgm:cxn modelId="{878A84C7-66B9-4D1F-A6B0-BFE2CFC712E2}" type="presParOf" srcId="{87A23919-70BD-4405-9588-685CCE0AD7CC}" destId="{6EE4F61B-148F-43E4-8176-13AC9F1D5E6A}" srcOrd="0" destOrd="0" presId="urn:microsoft.com/office/officeart/2008/layout/LinedList"/>
    <dgm:cxn modelId="{5F646129-AD74-4C2C-AD78-1E667CA20D0D}" type="presParOf" srcId="{87A23919-70BD-4405-9588-685CCE0AD7CC}" destId="{E70C85F8-71BF-446C-AE15-595538E14160}" srcOrd="1" destOrd="0" presId="urn:microsoft.com/office/officeart/2008/layout/LinedList"/>
    <dgm:cxn modelId="{CB01650D-8477-4277-BB74-5CB66A5C18B7}" type="presParOf" srcId="{CFFB2158-D819-4108-9E36-6252501938D2}" destId="{8BA84E36-BF10-4788-BFDD-B034937AEA19}" srcOrd="10" destOrd="0" presId="urn:microsoft.com/office/officeart/2008/layout/LinedList"/>
    <dgm:cxn modelId="{3C623E80-9B7C-4743-BAD3-3AD59F96A4CE}" type="presParOf" srcId="{CFFB2158-D819-4108-9E36-6252501938D2}" destId="{EB25C0A2-3963-4F1D-B190-22B26808F577}" srcOrd="11" destOrd="0" presId="urn:microsoft.com/office/officeart/2008/layout/LinedList"/>
    <dgm:cxn modelId="{47E8BF87-75A0-4B76-88B9-E3F9DF792FB7}" type="presParOf" srcId="{EB25C0A2-3963-4F1D-B190-22B26808F577}" destId="{2B6BD3C4-108E-4831-A9BA-E490AD642B10}" srcOrd="0" destOrd="0" presId="urn:microsoft.com/office/officeart/2008/layout/LinedList"/>
    <dgm:cxn modelId="{167F4651-2D17-4F24-B1A4-B5539A6D09C5}" type="presParOf" srcId="{EB25C0A2-3963-4F1D-B190-22B26808F577}" destId="{B2BF5AE4-5E6A-4CB7-9BD4-26441149D7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73393-2D65-4A9C-9FBC-44BA2C2A130B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65936-6C97-4B50-9F4D-45501E183532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400" kern="1200"/>
            <a:t>Σκοπός της εργασίας είναι η δημιουργία μοντέλου για multiclass Image Classification</a:t>
          </a:r>
          <a:endParaRPr lang="en-US" sz="3400" kern="1200"/>
        </a:p>
      </dsp:txBody>
      <dsp:txXfrm>
        <a:off x="0" y="2703"/>
        <a:ext cx="6900512" cy="1843578"/>
      </dsp:txXfrm>
    </dsp:sp>
    <dsp:sp modelId="{74F2F210-3360-42E3-A427-C312550FAD1C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F1363-A6E1-4A21-B4AF-71D1FF5523D6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400" kern="1200"/>
            <a:t>Επιλέγουμε για τύπο δικτύου ένα CNN</a:t>
          </a:r>
          <a:endParaRPr lang="en-US" sz="3400" kern="1200"/>
        </a:p>
      </dsp:txBody>
      <dsp:txXfrm>
        <a:off x="0" y="1846281"/>
        <a:ext cx="6900512" cy="1843578"/>
      </dsp:txXfrm>
    </dsp:sp>
    <dsp:sp modelId="{243D18A3-CC2E-44C6-9381-198B8C148EB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720C7-59D1-4062-9441-418EA625317B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400" kern="1200"/>
            <a:t>Στόχος να βρούμε μέσω hyper parameter tuning το πιο απλό δίκτυο που πετυχαίνει καλό accuracy</a:t>
          </a:r>
          <a:endParaRPr lang="en-US" sz="3400" kern="1200"/>
        </a:p>
      </dsp:txBody>
      <dsp:txXfrm>
        <a:off x="0" y="3689859"/>
        <a:ext cx="6900512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D255D-546B-47FB-BD12-6F9EF1A05789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B0FB5-3B19-4B04-AF6B-489F18F7C9DB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4200" kern="1200"/>
            <a:t>Το πρώτο πέτυχαίνει 0.995</a:t>
          </a:r>
          <a:endParaRPr lang="en-US" sz="4200" kern="1200"/>
        </a:p>
      </dsp:txBody>
      <dsp:txXfrm>
        <a:off x="0" y="2703"/>
        <a:ext cx="6900512" cy="921789"/>
      </dsp:txXfrm>
    </dsp:sp>
    <dsp:sp modelId="{015BBA3A-B09B-485E-A590-64FCE5F7EFA1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75AC9-7C2C-45F4-8928-98C0A7FA86B0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4200" kern="1200"/>
            <a:t>Το δεύτερο πετυχαίνει 0.981</a:t>
          </a:r>
          <a:endParaRPr lang="en-US" sz="4200" kern="1200"/>
        </a:p>
      </dsp:txBody>
      <dsp:txXfrm>
        <a:off x="0" y="924492"/>
        <a:ext cx="6900512" cy="921789"/>
      </dsp:txXfrm>
    </dsp:sp>
    <dsp:sp modelId="{AB1204D7-875E-459F-A592-D365620FAB87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CAEAD-2B60-42DB-97E1-A4F635FC676F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4200" kern="1200"/>
            <a:t>Το τρίτο πετυχαίνει 0.993</a:t>
          </a:r>
          <a:endParaRPr lang="en-US" sz="4200" kern="1200"/>
        </a:p>
      </dsp:txBody>
      <dsp:txXfrm>
        <a:off x="0" y="1846281"/>
        <a:ext cx="6900512" cy="921789"/>
      </dsp:txXfrm>
    </dsp:sp>
    <dsp:sp modelId="{8135A6B6-AED1-414B-816D-58DF3A7EA72A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4B714-72D4-44E6-BAB8-95665571DAFA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4200" kern="1200"/>
            <a:t>Το τέταρτο πετυχαίνει 0.995</a:t>
          </a:r>
          <a:endParaRPr lang="en-US" sz="4200" kern="1200"/>
        </a:p>
      </dsp:txBody>
      <dsp:txXfrm>
        <a:off x="0" y="2768070"/>
        <a:ext cx="6900512" cy="921789"/>
      </dsp:txXfrm>
    </dsp:sp>
    <dsp:sp modelId="{C0FD2648-BB30-4ABE-A651-CB320478286F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4F61B-148F-43E4-8176-13AC9F1D5E6A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4200" kern="1200"/>
            <a:t>Το πέμπτο πετυχαίνει 0.973</a:t>
          </a:r>
          <a:endParaRPr lang="en-US" sz="4200" kern="1200"/>
        </a:p>
      </dsp:txBody>
      <dsp:txXfrm>
        <a:off x="0" y="3689859"/>
        <a:ext cx="6900512" cy="921789"/>
      </dsp:txXfrm>
    </dsp:sp>
    <dsp:sp modelId="{8BA84E36-BF10-4788-BFDD-B034937AEA19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BD3C4-108E-4831-A9BA-E490AD642B10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4200" kern="1200"/>
            <a:t>Το έκτο πετυχαίνει 0.983</a:t>
          </a:r>
          <a:endParaRPr lang="en-US" sz="4200" kern="1200"/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Στυλ κύριου υπότιτλου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568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16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852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586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94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105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5038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79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7584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947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F0F3-3C53-41BC-8FFD-0BFB6DD91672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7315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6F0F3-3C53-41BC-8FFD-0BFB6DD91672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5B6D-1AE9-4C4D-AC38-C455C96DF3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170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l-GR" sz="2000">
                <a:solidFill>
                  <a:srgbClr val="080808"/>
                </a:solidFill>
                <a:cs typeface="Calibri"/>
              </a:rPr>
              <a:t>Deep Learning</a:t>
            </a:r>
            <a:endParaRPr lang="el-GR" sz="2000">
              <a:solidFill>
                <a:srgbClr val="080808"/>
              </a:solidFill>
            </a:endParaRPr>
          </a:p>
        </p:txBody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l-GR" sz="3600">
                <a:solidFill>
                  <a:srgbClr val="080808"/>
                </a:solidFill>
                <a:cs typeface="Calibri Light"/>
              </a:rPr>
              <a:t>Image Classification using CNN</a:t>
            </a:r>
            <a:endParaRPr lang="el-GR" sz="360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D5B3AFD-EBA6-B766-B8E6-BF3B37C20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l-GR" sz="5000">
                <a:cs typeface="Calibri Light"/>
              </a:rPr>
              <a:t>Introduction and Goal</a:t>
            </a:r>
            <a:endParaRPr lang="el-GR" sz="50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6320895E-A28C-9525-6C31-69C1AF199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46700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7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B7069AE-B408-D092-62B4-B86A7090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l-GR" sz="5400">
                <a:cs typeface="Calibri Light"/>
              </a:rPr>
              <a:t>Datasets</a:t>
            </a:r>
            <a:endParaRPr lang="el-GR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B5C043B-52F4-3A0A-5900-1732D4FA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2200">
                <a:cs typeface="Calibri"/>
              </a:rPr>
              <a:t>Το πρώτο dataset με το οποίο θα πειραματιστούμε αποτελείται από 4000 εικόνες</a:t>
            </a:r>
          </a:p>
          <a:p>
            <a:r>
              <a:rPr lang="el-GR" sz="2200">
                <a:cs typeface="Calibri"/>
              </a:rPr>
              <a:t>Imbalanced classification problem range 150-1000</a:t>
            </a:r>
          </a:p>
          <a:p>
            <a:r>
              <a:rPr lang="el-GR" sz="2200">
                <a:cs typeface="Calibri"/>
              </a:rPr>
              <a:t>Anotation. Τί συναίσθημα προκαλεί</a:t>
            </a:r>
          </a:p>
          <a:p>
            <a:r>
              <a:rPr lang="el-GR" sz="2200">
                <a:cs typeface="Calibri"/>
              </a:rPr>
              <a:t>9 κλάσσεις 1=very negative 5=neutral 9=very positive</a:t>
            </a:r>
          </a:p>
          <a:p>
            <a:r>
              <a:rPr lang="el-GR" sz="2200">
                <a:cs typeface="Calibri"/>
              </a:rPr>
              <a:t>Δεύτερο dataset. Αποτελείται από φωτογραφίες λαχανικών</a:t>
            </a:r>
          </a:p>
          <a:p>
            <a:r>
              <a:rPr lang="el-GR" sz="2200">
                <a:cs typeface="Calibri"/>
              </a:rPr>
              <a:t>15 κλάσσεις </a:t>
            </a:r>
          </a:p>
          <a:p>
            <a:r>
              <a:rPr lang="el-GR" sz="2200">
                <a:cs typeface="Calibri"/>
              </a:rPr>
              <a:t>Balanced και διαχωρισμένο αντίθετα από το πρώτο</a:t>
            </a:r>
          </a:p>
          <a:p>
            <a:r>
              <a:rPr lang="el-GR" sz="2200">
                <a:cs typeface="Calibri"/>
              </a:rPr>
              <a:t>Κρατάμε 3 κλάσσεις λόγω περιορισμένου χρόνου στο colab</a:t>
            </a:r>
          </a:p>
        </p:txBody>
      </p:sp>
    </p:spTree>
    <p:extLst>
      <p:ext uri="{BB962C8B-B14F-4D97-AF65-F5344CB8AC3E}">
        <p14:creationId xmlns:p14="http://schemas.microsoft.com/office/powerpoint/2010/main" val="89462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09BDE06-657B-8FE1-4FCF-1DCEB7B0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l-GR" sz="4600">
                <a:cs typeface="Calibri Light"/>
              </a:rPr>
              <a:t>Methodology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476E284-944A-4AA9-3002-DB0295FB8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2200">
                <a:cs typeface="Calibri"/>
              </a:rPr>
              <a:t>Διάφορες αρχιτεκτονικές για να βρούμε την πιο απλή</a:t>
            </a:r>
          </a:p>
          <a:p>
            <a:r>
              <a:rPr lang="el-GR" sz="2200">
                <a:cs typeface="Calibri"/>
              </a:rPr>
              <a:t>Αρχικά τυχαία πειράματα για να βρούμε το range των παραμέτρων που θα δοκιμάσουμε</a:t>
            </a:r>
          </a:p>
          <a:p>
            <a:r>
              <a:rPr lang="el-GR" sz="2200">
                <a:cs typeface="Calibri"/>
              </a:rPr>
              <a:t>Regularization για να αντιμετωπίσουμε το overfitting με χρήση L2, Dropout και Data Augmentation</a:t>
            </a:r>
          </a:p>
          <a:p>
            <a:r>
              <a:rPr lang="el-GR" sz="2200">
                <a:cs typeface="Calibri"/>
              </a:rPr>
              <a:t>Δημιουργία λειτουργικότητας για να σώζεται το state της εκπαίδευσης όταν κάνει restart το colab.</a:t>
            </a:r>
          </a:p>
          <a:p>
            <a:r>
              <a:rPr lang="el-GR" sz="2200">
                <a:cs typeface="Calibri"/>
              </a:rPr>
              <a:t>Δημιουργία βαρών για το πρώτο dataset ώστε να αντιμετωπιστεί το class imbalance</a:t>
            </a:r>
          </a:p>
          <a:p>
            <a:pPr marL="0" indent="0">
              <a:buNone/>
            </a:pPr>
            <a:endParaRPr lang="el-GR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02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A638976-66CA-D752-F5E8-D96A0F3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l-GR" sz="5400">
                <a:cs typeface="Calibri Light"/>
              </a:rPr>
              <a:t>Models Tested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EDB0CB0-1595-73D3-B899-022005E36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2200">
                <a:ea typeface="+mn-lt"/>
                <a:cs typeface="+mn-lt"/>
              </a:rPr>
              <a:t>one = {"kernel_num": 64, "kernel_size": 3, "fc_size": 1024, "conv_layer":4}</a:t>
            </a:r>
            <a:endParaRPr lang="el-GR" sz="2200">
              <a:cs typeface="Calibri" panose="020F0502020204030204"/>
            </a:endParaRPr>
          </a:p>
          <a:p>
            <a:r>
              <a:rPr lang="el-GR" sz="2200">
                <a:ea typeface="+mn-lt"/>
                <a:cs typeface="+mn-lt"/>
              </a:rPr>
              <a:t>two = {"kernel_num": 64, "kernel_size": 3, "fc_size": 1024, "conv_layer":3}</a:t>
            </a:r>
            <a:endParaRPr lang="el-GR" sz="2200">
              <a:cs typeface="Calibri"/>
            </a:endParaRPr>
          </a:p>
          <a:p>
            <a:r>
              <a:rPr lang="el-GR" sz="2200">
                <a:ea typeface="+mn-lt"/>
                <a:cs typeface="+mn-lt"/>
              </a:rPr>
              <a:t>three = {"kernel_num": 32, "kernel_size": 3, "fc_size": 768, "conv_layer":3}</a:t>
            </a:r>
            <a:endParaRPr lang="el-GR" sz="2200">
              <a:cs typeface="Calibri"/>
            </a:endParaRPr>
          </a:p>
          <a:p>
            <a:r>
              <a:rPr lang="el-GR" sz="2200">
                <a:ea typeface="+mn-lt"/>
                <a:cs typeface="+mn-lt"/>
              </a:rPr>
              <a:t>four = {"kernel_num": 32, "kernel_size": 3, "fc_size": 1024, "conv_layer":4}</a:t>
            </a:r>
            <a:endParaRPr lang="el-GR" sz="2200">
              <a:cs typeface="Calibri"/>
            </a:endParaRPr>
          </a:p>
          <a:p>
            <a:r>
              <a:rPr lang="el-GR" sz="2200">
                <a:ea typeface="+mn-lt"/>
                <a:cs typeface="+mn-lt"/>
              </a:rPr>
              <a:t>five = {"kernel_num": 64, "kernel_size": 4, "fc_size": 512, "conv_layer":4}</a:t>
            </a:r>
            <a:endParaRPr lang="el-GR" sz="2200">
              <a:cs typeface="Calibri"/>
            </a:endParaRPr>
          </a:p>
          <a:p>
            <a:r>
              <a:rPr lang="el-GR" sz="2200">
                <a:ea typeface="+mn-lt"/>
                <a:cs typeface="+mn-lt"/>
              </a:rPr>
              <a:t>six = {"kernel_num": 32, "kernel_size": 4, "fc_size": 768, "conv_layer":2}</a:t>
            </a:r>
            <a:endParaRPr lang="el-GR" sz="2200">
              <a:cs typeface="Calibri"/>
            </a:endParaRPr>
          </a:p>
          <a:p>
            <a:pPr marL="0" indent="0">
              <a:buNone/>
            </a:pPr>
            <a:endParaRPr lang="en-US" sz="2200">
              <a:cs typeface="Calibri" panose="020F0502020204030204"/>
            </a:endParaRPr>
          </a:p>
          <a:p>
            <a:endParaRPr lang="el-GR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592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8144763-FF8A-6B1F-90C4-3E767BE4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l-GR" sz="3400">
                <a:cs typeface="Calibri Light"/>
              </a:rPr>
              <a:t>Προβλήματα που παρουσιάστηκαν 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1B9070-A98A-CBD0-B36B-8359972B9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2200">
                <a:cs typeface="Calibri"/>
              </a:rPr>
              <a:t>Το πρώτο πρόβλημα που αντιμετωπίσαμε ήταν μερικές corrupted εικόνες στο πρώτο dataset.</a:t>
            </a:r>
          </a:p>
          <a:p>
            <a:r>
              <a:rPr lang="el-GR" sz="2200">
                <a:cs typeface="Calibri"/>
              </a:rPr>
              <a:t>Το δεύτερο πρόβλημα αφορά πάλι το πρώτο dataset. Εκπαιδεύσαμε για 100 εποχές με train_accuracy περίπου 0.3 και val_accuracy σταθερά 0.12.</a:t>
            </a:r>
          </a:p>
          <a:p>
            <a:r>
              <a:rPr lang="el-GR" sz="2200">
                <a:cs typeface="Calibri"/>
              </a:rPr>
              <a:t>Το loss βελτιωνόταν σταθερά.</a:t>
            </a:r>
          </a:p>
          <a:p>
            <a:r>
              <a:rPr lang="el-GR" sz="2200">
                <a:cs typeface="Calibri"/>
              </a:rPr>
              <a:t>Δοκιμάσαμε διαφορετικές παραμέτρους και ατομικά και σε συνδυασμό. Κανένα αποτέλεσμα.</a:t>
            </a:r>
          </a:p>
          <a:p>
            <a:r>
              <a:rPr lang="el-GR" sz="2200">
                <a:cs typeface="Calibri"/>
              </a:rPr>
              <a:t>Πιθανές αιτίες high_resolution ή καμία σχέση ανάμεσα σε labels και εικόνες</a:t>
            </a:r>
          </a:p>
          <a:p>
            <a:r>
              <a:rPr lang="el-GR" sz="2200">
                <a:cs typeface="Calibri"/>
              </a:rPr>
              <a:t>Πειραματισμός με τον ίδιο κώδικα για το δεύτερο dataset λειτούργησε σωστά</a:t>
            </a:r>
          </a:p>
        </p:txBody>
      </p:sp>
    </p:spTree>
    <p:extLst>
      <p:ext uri="{BB962C8B-B14F-4D97-AF65-F5344CB8AC3E}">
        <p14:creationId xmlns:p14="http://schemas.microsoft.com/office/powerpoint/2010/main" val="173836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A6645811-0ADC-93AB-DF88-F5A2D60B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l-GR" sz="5400">
                <a:cs typeface="Calibri Light"/>
              </a:rPr>
              <a:t>Results Dataset 2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9DEC0082-6D3C-6583-1401-CEEB5592D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31449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521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7BDB0A0D-7205-7313-F71A-0AE93E9E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l-GR" sz="5000">
                <a:cs typeface="Calibri Light"/>
              </a:rPr>
              <a:t>Conclusions 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D6244F0-A8DE-0652-283E-A03CE6F15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2200">
                <a:cs typeface="Calibri"/>
              </a:rPr>
              <a:t>Βλέπουμε πως το μοντέλο με το dataset 2 πετυχαίνει πολύ καλή επίδοση ακόμα και με το μοντέλο 6 που έχει μόνο δύο convolution layers</a:t>
            </a:r>
          </a:p>
          <a:p>
            <a:r>
              <a:rPr lang="el-GR" sz="2200">
                <a:cs typeface="Calibri"/>
              </a:rPr>
              <a:t>Μάλλον πολύ εύκολο classification problem.</a:t>
            </a:r>
          </a:p>
          <a:p>
            <a:r>
              <a:rPr lang="el-GR" sz="2200">
                <a:cs typeface="Calibri"/>
              </a:rPr>
              <a:t>Από τα γραφήματα κανένα σημάδι overfitting </a:t>
            </a:r>
          </a:p>
          <a:p>
            <a:r>
              <a:rPr lang="el-GR" sz="2200">
                <a:cs typeface="Calibri"/>
              </a:rPr>
              <a:t>Με τον ίδιο ακριβώς κώδικα το dataset 1 δεν λειτουργεί. </a:t>
            </a:r>
          </a:p>
          <a:p>
            <a:r>
              <a:rPr lang="el-GR" sz="2200">
                <a:cs typeface="Calibri"/>
              </a:rPr>
              <a:t>Περίεργο το ότι το loss μειώνεται αλλα το accuracy όχι</a:t>
            </a:r>
          </a:p>
          <a:p>
            <a:r>
              <a:rPr lang="el-GR" sz="2200">
                <a:cs typeface="Calibri"/>
              </a:rPr>
              <a:t>Περίεργο το ότι είναι ακριβώς τυχαίο accuracy.</a:t>
            </a:r>
          </a:p>
        </p:txBody>
      </p:sp>
    </p:spTree>
    <p:extLst>
      <p:ext uri="{BB962C8B-B14F-4D97-AF65-F5344CB8AC3E}">
        <p14:creationId xmlns:p14="http://schemas.microsoft.com/office/powerpoint/2010/main" val="377503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7D07B85-1720-ADD2-6668-B200A803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FFFFFF"/>
                </a:solidFill>
                <a:cs typeface="Calibri Light"/>
              </a:rPr>
              <a:t>Questions</a:t>
            </a:r>
            <a:endParaRPr lang="el-GR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AA053ED-0F8E-A195-FB66-8C0CF9E92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dirty="0" err="1">
                <a:cs typeface="Calibri"/>
              </a:rPr>
              <a:t>Thank</a:t>
            </a:r>
            <a:r>
              <a:rPr lang="el-GR" dirty="0">
                <a:cs typeface="Calibri"/>
              </a:rPr>
              <a:t> </a:t>
            </a:r>
            <a:r>
              <a:rPr lang="el-GR" dirty="0" err="1">
                <a:cs typeface="Calibri"/>
              </a:rPr>
              <a:t>you</a:t>
            </a:r>
            <a:endParaRPr lang="el-GR" dirty="0" err="1"/>
          </a:p>
        </p:txBody>
      </p:sp>
    </p:spTree>
    <p:extLst>
      <p:ext uri="{BB962C8B-B14F-4D97-AF65-F5344CB8AC3E}">
        <p14:creationId xmlns:p14="http://schemas.microsoft.com/office/powerpoint/2010/main" val="133391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Ευρεία οθόνη</PresentationFormat>
  <Paragraphs>0</Paragraphs>
  <Slides>9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0" baseType="lpstr">
      <vt:lpstr>Θέμα του Office</vt:lpstr>
      <vt:lpstr>Image Classification using CNN</vt:lpstr>
      <vt:lpstr>Introduction and Goal</vt:lpstr>
      <vt:lpstr>Datasets</vt:lpstr>
      <vt:lpstr>Methodology</vt:lpstr>
      <vt:lpstr>Models Tested</vt:lpstr>
      <vt:lpstr>Προβλήματα που παρουσιάστηκαν </vt:lpstr>
      <vt:lpstr>Results Dataset 2</vt:lpstr>
      <vt:lpstr>Conclusions 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/>
  <cp:lastModifiedBy/>
  <cp:revision>276</cp:revision>
  <dcterms:created xsi:type="dcterms:W3CDTF">2022-06-25T15:59:26Z</dcterms:created>
  <dcterms:modified xsi:type="dcterms:W3CDTF">2022-06-25T17:03:21Z</dcterms:modified>
</cp:coreProperties>
</file>