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75" r:id="rId3"/>
    <p:sldId id="276" r:id="rId4"/>
    <p:sldId id="277" r:id="rId5"/>
    <p:sldId id="278" r:id="rId6"/>
    <p:sldId id="279" r:id="rId7"/>
    <p:sldId id="280" r:id="rId8"/>
    <p:sldId id="274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0BEBD-01FB-479F-8D2E-EDDEAB01C649}" v="1" dt="2023-01-25T16:18:03.385"/>
    <p1510:client id="{92B03008-4915-4BFD-9969-59D98CE9A31F}" v="6969" dt="2023-01-25T16:15:03.529"/>
    <p1510:client id="{B69CC8E5-92A7-4CE0-89AA-B30A8AA2F911}" v="7" dt="2023-01-25T20:31:57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5C1636-5691-4120-A3DB-F72C4DF24FB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1603B6-258C-4F16-A589-44F6E9E8B08E}">
      <dgm:prSet/>
      <dgm:spPr/>
      <dgm:t>
        <a:bodyPr/>
        <a:lstStyle/>
        <a:p>
          <a:r>
            <a:rPr lang="el-GR"/>
            <a:t>Υποκλάδος της Τεχνητής Νοημοσύνης.</a:t>
          </a:r>
          <a:endParaRPr lang="en-US"/>
        </a:p>
      </dgm:t>
    </dgm:pt>
    <dgm:pt modelId="{AF1DB4B3-EC10-4449-86F6-E60B1D53C2B0}" type="parTrans" cxnId="{1F8FAFB9-EFC8-437E-98E5-BB3C09012648}">
      <dgm:prSet/>
      <dgm:spPr/>
      <dgm:t>
        <a:bodyPr/>
        <a:lstStyle/>
        <a:p>
          <a:endParaRPr lang="en-US"/>
        </a:p>
      </dgm:t>
    </dgm:pt>
    <dgm:pt modelId="{8FF27CEC-1DA1-435B-AEDD-1527A0B751C4}" type="sibTrans" cxnId="{1F8FAFB9-EFC8-437E-98E5-BB3C09012648}">
      <dgm:prSet/>
      <dgm:spPr/>
      <dgm:t>
        <a:bodyPr/>
        <a:lstStyle/>
        <a:p>
          <a:endParaRPr lang="en-US"/>
        </a:p>
      </dgm:t>
    </dgm:pt>
    <dgm:pt modelId="{1AC2561D-6921-45C0-9EC8-EEEC143B1B38}">
      <dgm:prSet/>
      <dgm:spPr/>
      <dgm:t>
        <a:bodyPr/>
        <a:lstStyle/>
        <a:p>
          <a:r>
            <a:rPr lang="el-GR"/>
            <a:t>Σχετίζεται με πολλούς ερευνητικούς κλάδους.</a:t>
          </a:r>
          <a:endParaRPr lang="en-US"/>
        </a:p>
      </dgm:t>
    </dgm:pt>
    <dgm:pt modelId="{EA0AC49E-7F88-46AC-950F-D1F9D9D3A7FA}" type="parTrans" cxnId="{D5FFCEA0-9691-457C-8A2E-797A9CF810D9}">
      <dgm:prSet/>
      <dgm:spPr/>
      <dgm:t>
        <a:bodyPr/>
        <a:lstStyle/>
        <a:p>
          <a:endParaRPr lang="en-US"/>
        </a:p>
      </dgm:t>
    </dgm:pt>
    <dgm:pt modelId="{6D83944F-F9DE-4A5F-9B5E-318FEF46EE55}" type="sibTrans" cxnId="{D5FFCEA0-9691-457C-8A2E-797A9CF810D9}">
      <dgm:prSet/>
      <dgm:spPr/>
      <dgm:t>
        <a:bodyPr/>
        <a:lstStyle/>
        <a:p>
          <a:endParaRPr lang="en-US"/>
        </a:p>
      </dgm:t>
    </dgm:pt>
    <dgm:pt modelId="{DC19DF8F-4883-45BC-92C7-42A7EF4D5E56}">
      <dgm:prSet/>
      <dgm:spPr/>
      <dgm:t>
        <a:bodyPr/>
        <a:lstStyle/>
        <a:p>
          <a:r>
            <a:rPr lang="el-GR"/>
            <a:t>Στόχος είναι να εκπαιδευτεί ένας αλγόριθμος από ιστορικά δεδομένα και να γενικεύσει την γνώση που απέκτησε.</a:t>
          </a:r>
          <a:endParaRPr lang="en-US"/>
        </a:p>
      </dgm:t>
    </dgm:pt>
    <dgm:pt modelId="{EA1F531D-B20C-4A96-89E1-F71996CBCB79}" type="parTrans" cxnId="{3B20870F-48DA-4E78-BBD0-D3555996BA2A}">
      <dgm:prSet/>
      <dgm:spPr/>
      <dgm:t>
        <a:bodyPr/>
        <a:lstStyle/>
        <a:p>
          <a:endParaRPr lang="en-US"/>
        </a:p>
      </dgm:t>
    </dgm:pt>
    <dgm:pt modelId="{EE41090B-A7E4-4CAF-9308-9B5AABD603E0}" type="sibTrans" cxnId="{3B20870F-48DA-4E78-BBD0-D3555996BA2A}">
      <dgm:prSet/>
      <dgm:spPr/>
      <dgm:t>
        <a:bodyPr/>
        <a:lstStyle/>
        <a:p>
          <a:endParaRPr lang="en-US"/>
        </a:p>
      </dgm:t>
    </dgm:pt>
    <dgm:pt modelId="{045F7B04-4529-4AF0-B930-6FFB6E4D6B26}">
      <dgm:prSet/>
      <dgm:spPr/>
      <dgm:t>
        <a:bodyPr/>
        <a:lstStyle/>
        <a:p>
          <a:r>
            <a:rPr lang="el-GR"/>
            <a:t>Οι κύριες κατηγορίες είναι supervised και unsupervised αλλά δεν είναι απόλυτο.</a:t>
          </a:r>
          <a:endParaRPr lang="en-US"/>
        </a:p>
      </dgm:t>
    </dgm:pt>
    <dgm:pt modelId="{4F69CF6F-EC70-4DF1-AED0-9E2DFAD57208}" type="parTrans" cxnId="{8C2BAB83-CAB6-4A55-817E-1EE6C545BDE7}">
      <dgm:prSet/>
      <dgm:spPr/>
      <dgm:t>
        <a:bodyPr/>
        <a:lstStyle/>
        <a:p>
          <a:endParaRPr lang="en-US"/>
        </a:p>
      </dgm:t>
    </dgm:pt>
    <dgm:pt modelId="{292BD43F-F32D-4EBE-82C2-F272AB78059A}" type="sibTrans" cxnId="{8C2BAB83-CAB6-4A55-817E-1EE6C545BDE7}">
      <dgm:prSet/>
      <dgm:spPr/>
      <dgm:t>
        <a:bodyPr/>
        <a:lstStyle/>
        <a:p>
          <a:endParaRPr lang="en-US"/>
        </a:p>
      </dgm:t>
    </dgm:pt>
    <dgm:pt modelId="{8238BFB6-2CB8-4DFA-9661-0C4B9C89421F}">
      <dgm:prSet/>
      <dgm:spPr/>
      <dgm:t>
        <a:bodyPr/>
        <a:lstStyle/>
        <a:p>
          <a:r>
            <a:rPr lang="el-GR"/>
            <a:t>Στόχος και των δύο η εξαγωγή γνώσης.</a:t>
          </a:r>
          <a:endParaRPr lang="en-US"/>
        </a:p>
      </dgm:t>
    </dgm:pt>
    <dgm:pt modelId="{7541D37F-C6F9-470C-B576-9A05E539D97B}" type="parTrans" cxnId="{D2AD38AF-D870-4EE9-A339-FD57E312A8EC}">
      <dgm:prSet/>
      <dgm:spPr/>
      <dgm:t>
        <a:bodyPr/>
        <a:lstStyle/>
        <a:p>
          <a:endParaRPr lang="en-US"/>
        </a:p>
      </dgm:t>
    </dgm:pt>
    <dgm:pt modelId="{129BB492-73FA-4D48-B4B1-A29236CA2767}" type="sibTrans" cxnId="{D2AD38AF-D870-4EE9-A339-FD57E312A8EC}">
      <dgm:prSet/>
      <dgm:spPr/>
      <dgm:t>
        <a:bodyPr/>
        <a:lstStyle/>
        <a:p>
          <a:endParaRPr lang="en-US"/>
        </a:p>
      </dgm:t>
    </dgm:pt>
    <dgm:pt modelId="{ECFC7E7F-1253-4E89-863C-9D1272731047}">
      <dgm:prSet/>
      <dgm:spPr/>
      <dgm:t>
        <a:bodyPr/>
        <a:lstStyle/>
        <a:p>
          <a:r>
            <a:rPr lang="el-GR"/>
            <a:t>Βρίσκει εφαρμογή σε πολλές περιπτώσεις</a:t>
          </a:r>
          <a:endParaRPr lang="en-US"/>
        </a:p>
      </dgm:t>
    </dgm:pt>
    <dgm:pt modelId="{5C90BCAE-23D9-45E8-ABE5-1AFE830E7746}" type="parTrans" cxnId="{BD24FD60-9BA7-4683-8FC4-205CA089BCB1}">
      <dgm:prSet/>
      <dgm:spPr/>
      <dgm:t>
        <a:bodyPr/>
        <a:lstStyle/>
        <a:p>
          <a:endParaRPr lang="en-US"/>
        </a:p>
      </dgm:t>
    </dgm:pt>
    <dgm:pt modelId="{383DC5D7-D89E-4370-A340-B9D58CEFDB69}" type="sibTrans" cxnId="{BD24FD60-9BA7-4683-8FC4-205CA089BCB1}">
      <dgm:prSet/>
      <dgm:spPr/>
      <dgm:t>
        <a:bodyPr/>
        <a:lstStyle/>
        <a:p>
          <a:endParaRPr lang="en-US"/>
        </a:p>
      </dgm:t>
    </dgm:pt>
    <dgm:pt modelId="{30A690F4-61C9-4D95-8858-3AFE58544FBA}">
      <dgm:prSet/>
      <dgm:spPr/>
      <dgm:t>
        <a:bodyPr/>
        <a:lstStyle/>
        <a:p>
          <a:r>
            <a:rPr lang="el-GR"/>
            <a:t>Βαθιά μηχανική μάθηση. Υποκλάδος </a:t>
          </a:r>
          <a:endParaRPr lang="en-US"/>
        </a:p>
      </dgm:t>
    </dgm:pt>
    <dgm:pt modelId="{F505677C-03FA-471F-99ED-0859AA03D322}" type="parTrans" cxnId="{F04F83E6-CE72-40D2-8EFE-31BDEFF45EC4}">
      <dgm:prSet/>
      <dgm:spPr/>
      <dgm:t>
        <a:bodyPr/>
        <a:lstStyle/>
        <a:p>
          <a:endParaRPr lang="en-US"/>
        </a:p>
      </dgm:t>
    </dgm:pt>
    <dgm:pt modelId="{EBCF423E-8A45-48DB-8E08-E539FF290161}" type="sibTrans" cxnId="{F04F83E6-CE72-40D2-8EFE-31BDEFF45EC4}">
      <dgm:prSet/>
      <dgm:spPr/>
      <dgm:t>
        <a:bodyPr/>
        <a:lstStyle/>
        <a:p>
          <a:endParaRPr lang="en-US"/>
        </a:p>
      </dgm:t>
    </dgm:pt>
    <dgm:pt modelId="{A21E4897-F66B-4A3F-B37D-20F6E3570F1D}" type="pres">
      <dgm:prSet presAssocID="{AA5C1636-5691-4120-A3DB-F72C4DF24FB0}" presName="vert0" presStyleCnt="0">
        <dgm:presLayoutVars>
          <dgm:dir/>
          <dgm:animOne val="branch"/>
          <dgm:animLvl val="lvl"/>
        </dgm:presLayoutVars>
      </dgm:prSet>
      <dgm:spPr/>
    </dgm:pt>
    <dgm:pt modelId="{6F7B9EF5-8C82-407F-8E12-5E45706167BA}" type="pres">
      <dgm:prSet presAssocID="{4D1603B6-258C-4F16-A589-44F6E9E8B08E}" presName="thickLine" presStyleLbl="alignNode1" presStyleIdx="0" presStyleCnt="7"/>
      <dgm:spPr/>
    </dgm:pt>
    <dgm:pt modelId="{E9FB7080-E723-4555-BB66-BCE39D164D77}" type="pres">
      <dgm:prSet presAssocID="{4D1603B6-258C-4F16-A589-44F6E9E8B08E}" presName="horz1" presStyleCnt="0"/>
      <dgm:spPr/>
    </dgm:pt>
    <dgm:pt modelId="{2F394867-F6F0-43E8-9FB4-45AE718ADE57}" type="pres">
      <dgm:prSet presAssocID="{4D1603B6-258C-4F16-A589-44F6E9E8B08E}" presName="tx1" presStyleLbl="revTx" presStyleIdx="0" presStyleCnt="7"/>
      <dgm:spPr/>
    </dgm:pt>
    <dgm:pt modelId="{D8EEB6B4-2191-4DA9-87B9-CF671E1F02C7}" type="pres">
      <dgm:prSet presAssocID="{4D1603B6-258C-4F16-A589-44F6E9E8B08E}" presName="vert1" presStyleCnt="0"/>
      <dgm:spPr/>
    </dgm:pt>
    <dgm:pt modelId="{475E59DD-60B2-4978-9098-38F0739FF865}" type="pres">
      <dgm:prSet presAssocID="{1AC2561D-6921-45C0-9EC8-EEEC143B1B38}" presName="thickLine" presStyleLbl="alignNode1" presStyleIdx="1" presStyleCnt="7"/>
      <dgm:spPr/>
    </dgm:pt>
    <dgm:pt modelId="{54DEE3E5-7EDE-47A6-8696-AD55103DE817}" type="pres">
      <dgm:prSet presAssocID="{1AC2561D-6921-45C0-9EC8-EEEC143B1B38}" presName="horz1" presStyleCnt="0"/>
      <dgm:spPr/>
    </dgm:pt>
    <dgm:pt modelId="{D10B2ACA-41B8-42DB-ABBB-915A31E86505}" type="pres">
      <dgm:prSet presAssocID="{1AC2561D-6921-45C0-9EC8-EEEC143B1B38}" presName="tx1" presStyleLbl="revTx" presStyleIdx="1" presStyleCnt="7"/>
      <dgm:spPr/>
    </dgm:pt>
    <dgm:pt modelId="{574CB85A-D881-4E43-B9FA-36CA5CC82A2B}" type="pres">
      <dgm:prSet presAssocID="{1AC2561D-6921-45C0-9EC8-EEEC143B1B38}" presName="vert1" presStyleCnt="0"/>
      <dgm:spPr/>
    </dgm:pt>
    <dgm:pt modelId="{FED0E4EF-59E5-4E80-8FDB-311779322FFA}" type="pres">
      <dgm:prSet presAssocID="{DC19DF8F-4883-45BC-92C7-42A7EF4D5E56}" presName="thickLine" presStyleLbl="alignNode1" presStyleIdx="2" presStyleCnt="7"/>
      <dgm:spPr/>
    </dgm:pt>
    <dgm:pt modelId="{A735E235-1637-422A-B875-12FA82051F06}" type="pres">
      <dgm:prSet presAssocID="{DC19DF8F-4883-45BC-92C7-42A7EF4D5E56}" presName="horz1" presStyleCnt="0"/>
      <dgm:spPr/>
    </dgm:pt>
    <dgm:pt modelId="{DECD566D-67E1-4CA8-A92C-4BF04F5ACD04}" type="pres">
      <dgm:prSet presAssocID="{DC19DF8F-4883-45BC-92C7-42A7EF4D5E56}" presName="tx1" presStyleLbl="revTx" presStyleIdx="2" presStyleCnt="7"/>
      <dgm:spPr/>
    </dgm:pt>
    <dgm:pt modelId="{A8EF5D9F-0F4B-4484-AD28-BBB8F6C71DEE}" type="pres">
      <dgm:prSet presAssocID="{DC19DF8F-4883-45BC-92C7-42A7EF4D5E56}" presName="vert1" presStyleCnt="0"/>
      <dgm:spPr/>
    </dgm:pt>
    <dgm:pt modelId="{9E3735C8-4682-47FD-8178-058DBB96EA58}" type="pres">
      <dgm:prSet presAssocID="{045F7B04-4529-4AF0-B930-6FFB6E4D6B26}" presName="thickLine" presStyleLbl="alignNode1" presStyleIdx="3" presStyleCnt="7"/>
      <dgm:spPr/>
    </dgm:pt>
    <dgm:pt modelId="{4A3042F6-86F0-4EE3-A0E4-CB94E5E8D3E9}" type="pres">
      <dgm:prSet presAssocID="{045F7B04-4529-4AF0-B930-6FFB6E4D6B26}" presName="horz1" presStyleCnt="0"/>
      <dgm:spPr/>
    </dgm:pt>
    <dgm:pt modelId="{936F245A-70FA-4EEB-A190-FB3A08DC5BBC}" type="pres">
      <dgm:prSet presAssocID="{045F7B04-4529-4AF0-B930-6FFB6E4D6B26}" presName="tx1" presStyleLbl="revTx" presStyleIdx="3" presStyleCnt="7"/>
      <dgm:spPr/>
    </dgm:pt>
    <dgm:pt modelId="{27D697C7-6917-4AD6-B61A-07B88D3238D9}" type="pres">
      <dgm:prSet presAssocID="{045F7B04-4529-4AF0-B930-6FFB6E4D6B26}" presName="vert1" presStyleCnt="0"/>
      <dgm:spPr/>
    </dgm:pt>
    <dgm:pt modelId="{1ADA6879-790B-49CC-B95F-619B0615F89C}" type="pres">
      <dgm:prSet presAssocID="{8238BFB6-2CB8-4DFA-9661-0C4B9C89421F}" presName="thickLine" presStyleLbl="alignNode1" presStyleIdx="4" presStyleCnt="7"/>
      <dgm:spPr/>
    </dgm:pt>
    <dgm:pt modelId="{2730E43C-72D5-4CD3-8C1A-13392E8A8B4E}" type="pres">
      <dgm:prSet presAssocID="{8238BFB6-2CB8-4DFA-9661-0C4B9C89421F}" presName="horz1" presStyleCnt="0"/>
      <dgm:spPr/>
    </dgm:pt>
    <dgm:pt modelId="{D61CFFF1-DB64-4E57-B671-7D2953EF10B2}" type="pres">
      <dgm:prSet presAssocID="{8238BFB6-2CB8-4DFA-9661-0C4B9C89421F}" presName="tx1" presStyleLbl="revTx" presStyleIdx="4" presStyleCnt="7"/>
      <dgm:spPr/>
    </dgm:pt>
    <dgm:pt modelId="{132C1826-A8B4-461A-9A52-EAA53059B7CA}" type="pres">
      <dgm:prSet presAssocID="{8238BFB6-2CB8-4DFA-9661-0C4B9C89421F}" presName="vert1" presStyleCnt="0"/>
      <dgm:spPr/>
    </dgm:pt>
    <dgm:pt modelId="{491E0AA3-D8D9-4411-BD04-C37280BFF72B}" type="pres">
      <dgm:prSet presAssocID="{ECFC7E7F-1253-4E89-863C-9D1272731047}" presName="thickLine" presStyleLbl="alignNode1" presStyleIdx="5" presStyleCnt="7"/>
      <dgm:spPr/>
    </dgm:pt>
    <dgm:pt modelId="{9CF3E730-F079-4F64-B54A-30996065AB13}" type="pres">
      <dgm:prSet presAssocID="{ECFC7E7F-1253-4E89-863C-9D1272731047}" presName="horz1" presStyleCnt="0"/>
      <dgm:spPr/>
    </dgm:pt>
    <dgm:pt modelId="{3E07515D-00CA-4D96-BFEE-576C55DEFC4B}" type="pres">
      <dgm:prSet presAssocID="{ECFC7E7F-1253-4E89-863C-9D1272731047}" presName="tx1" presStyleLbl="revTx" presStyleIdx="5" presStyleCnt="7"/>
      <dgm:spPr/>
    </dgm:pt>
    <dgm:pt modelId="{07134758-31C3-4D8D-BC6F-D988472BF2C3}" type="pres">
      <dgm:prSet presAssocID="{ECFC7E7F-1253-4E89-863C-9D1272731047}" presName="vert1" presStyleCnt="0"/>
      <dgm:spPr/>
    </dgm:pt>
    <dgm:pt modelId="{E4CFD44B-64FB-402B-A797-E2D28239C669}" type="pres">
      <dgm:prSet presAssocID="{30A690F4-61C9-4D95-8858-3AFE58544FBA}" presName="thickLine" presStyleLbl="alignNode1" presStyleIdx="6" presStyleCnt="7"/>
      <dgm:spPr/>
    </dgm:pt>
    <dgm:pt modelId="{FB82D80F-9960-407F-A6EE-9FE7C0F7DBFF}" type="pres">
      <dgm:prSet presAssocID="{30A690F4-61C9-4D95-8858-3AFE58544FBA}" presName="horz1" presStyleCnt="0"/>
      <dgm:spPr/>
    </dgm:pt>
    <dgm:pt modelId="{74DB3D1B-7DB7-4E7C-BD7E-780AF33F7C4F}" type="pres">
      <dgm:prSet presAssocID="{30A690F4-61C9-4D95-8858-3AFE58544FBA}" presName="tx1" presStyleLbl="revTx" presStyleIdx="6" presStyleCnt="7"/>
      <dgm:spPr/>
    </dgm:pt>
    <dgm:pt modelId="{7C002330-8DEB-4416-AE69-D81C0889FB52}" type="pres">
      <dgm:prSet presAssocID="{30A690F4-61C9-4D95-8858-3AFE58544FBA}" presName="vert1" presStyleCnt="0"/>
      <dgm:spPr/>
    </dgm:pt>
  </dgm:ptLst>
  <dgm:cxnLst>
    <dgm:cxn modelId="{3B20870F-48DA-4E78-BBD0-D3555996BA2A}" srcId="{AA5C1636-5691-4120-A3DB-F72C4DF24FB0}" destId="{DC19DF8F-4883-45BC-92C7-42A7EF4D5E56}" srcOrd="2" destOrd="0" parTransId="{EA1F531D-B20C-4A96-89E1-F71996CBCB79}" sibTransId="{EE41090B-A7E4-4CAF-9308-9B5AABD603E0}"/>
    <dgm:cxn modelId="{BD24FD60-9BA7-4683-8FC4-205CA089BCB1}" srcId="{AA5C1636-5691-4120-A3DB-F72C4DF24FB0}" destId="{ECFC7E7F-1253-4E89-863C-9D1272731047}" srcOrd="5" destOrd="0" parTransId="{5C90BCAE-23D9-45E8-ABE5-1AFE830E7746}" sibTransId="{383DC5D7-D89E-4370-A340-B9D58CEFDB69}"/>
    <dgm:cxn modelId="{2718F349-697F-4F25-9306-84E6FAEB6164}" type="presOf" srcId="{1AC2561D-6921-45C0-9EC8-EEEC143B1B38}" destId="{D10B2ACA-41B8-42DB-ABBB-915A31E86505}" srcOrd="0" destOrd="0" presId="urn:microsoft.com/office/officeart/2008/layout/LinedList"/>
    <dgm:cxn modelId="{F15DE374-3A9B-4897-87A8-F06ABA570D0A}" type="presOf" srcId="{30A690F4-61C9-4D95-8858-3AFE58544FBA}" destId="{74DB3D1B-7DB7-4E7C-BD7E-780AF33F7C4F}" srcOrd="0" destOrd="0" presId="urn:microsoft.com/office/officeart/2008/layout/LinedList"/>
    <dgm:cxn modelId="{4E3D9D83-9962-4679-B6AD-ACB7E1FBD64E}" type="presOf" srcId="{ECFC7E7F-1253-4E89-863C-9D1272731047}" destId="{3E07515D-00CA-4D96-BFEE-576C55DEFC4B}" srcOrd="0" destOrd="0" presId="urn:microsoft.com/office/officeart/2008/layout/LinedList"/>
    <dgm:cxn modelId="{8C2BAB83-CAB6-4A55-817E-1EE6C545BDE7}" srcId="{AA5C1636-5691-4120-A3DB-F72C4DF24FB0}" destId="{045F7B04-4529-4AF0-B930-6FFB6E4D6B26}" srcOrd="3" destOrd="0" parTransId="{4F69CF6F-EC70-4DF1-AED0-9E2DFAD57208}" sibTransId="{292BD43F-F32D-4EBE-82C2-F272AB78059A}"/>
    <dgm:cxn modelId="{529FF094-089F-41A7-9289-9295F098BAA2}" type="presOf" srcId="{4D1603B6-258C-4F16-A589-44F6E9E8B08E}" destId="{2F394867-F6F0-43E8-9FB4-45AE718ADE57}" srcOrd="0" destOrd="0" presId="urn:microsoft.com/office/officeart/2008/layout/LinedList"/>
    <dgm:cxn modelId="{D5FFCEA0-9691-457C-8A2E-797A9CF810D9}" srcId="{AA5C1636-5691-4120-A3DB-F72C4DF24FB0}" destId="{1AC2561D-6921-45C0-9EC8-EEEC143B1B38}" srcOrd="1" destOrd="0" parTransId="{EA0AC49E-7F88-46AC-950F-D1F9D9D3A7FA}" sibTransId="{6D83944F-F9DE-4A5F-9B5E-318FEF46EE55}"/>
    <dgm:cxn modelId="{D2AD38AF-D870-4EE9-A339-FD57E312A8EC}" srcId="{AA5C1636-5691-4120-A3DB-F72C4DF24FB0}" destId="{8238BFB6-2CB8-4DFA-9661-0C4B9C89421F}" srcOrd="4" destOrd="0" parTransId="{7541D37F-C6F9-470C-B576-9A05E539D97B}" sibTransId="{129BB492-73FA-4D48-B4B1-A29236CA2767}"/>
    <dgm:cxn modelId="{392524B3-2ED1-4B79-9305-99ECEF8CD08B}" type="presOf" srcId="{DC19DF8F-4883-45BC-92C7-42A7EF4D5E56}" destId="{DECD566D-67E1-4CA8-A92C-4BF04F5ACD04}" srcOrd="0" destOrd="0" presId="urn:microsoft.com/office/officeart/2008/layout/LinedList"/>
    <dgm:cxn modelId="{1F8FAFB9-EFC8-437E-98E5-BB3C09012648}" srcId="{AA5C1636-5691-4120-A3DB-F72C4DF24FB0}" destId="{4D1603B6-258C-4F16-A589-44F6E9E8B08E}" srcOrd="0" destOrd="0" parTransId="{AF1DB4B3-EC10-4449-86F6-E60B1D53C2B0}" sibTransId="{8FF27CEC-1DA1-435B-AEDD-1527A0B751C4}"/>
    <dgm:cxn modelId="{20B107BA-D2BD-41E9-AAC3-F5FC126DB6C8}" type="presOf" srcId="{AA5C1636-5691-4120-A3DB-F72C4DF24FB0}" destId="{A21E4897-F66B-4A3F-B37D-20F6E3570F1D}" srcOrd="0" destOrd="0" presId="urn:microsoft.com/office/officeart/2008/layout/LinedList"/>
    <dgm:cxn modelId="{4C0594CB-3FF1-41F0-9FBA-7587D1DA65B1}" type="presOf" srcId="{8238BFB6-2CB8-4DFA-9661-0C4B9C89421F}" destId="{D61CFFF1-DB64-4E57-B671-7D2953EF10B2}" srcOrd="0" destOrd="0" presId="urn:microsoft.com/office/officeart/2008/layout/LinedList"/>
    <dgm:cxn modelId="{4B2CACDC-5565-4ED1-BB22-7541041CB1D3}" type="presOf" srcId="{045F7B04-4529-4AF0-B930-6FFB6E4D6B26}" destId="{936F245A-70FA-4EEB-A190-FB3A08DC5BBC}" srcOrd="0" destOrd="0" presId="urn:microsoft.com/office/officeart/2008/layout/LinedList"/>
    <dgm:cxn modelId="{F04F83E6-CE72-40D2-8EFE-31BDEFF45EC4}" srcId="{AA5C1636-5691-4120-A3DB-F72C4DF24FB0}" destId="{30A690F4-61C9-4D95-8858-3AFE58544FBA}" srcOrd="6" destOrd="0" parTransId="{F505677C-03FA-471F-99ED-0859AA03D322}" sibTransId="{EBCF423E-8A45-48DB-8E08-E539FF290161}"/>
    <dgm:cxn modelId="{7ABCBBD6-13A1-4B94-B252-3296C9488CE6}" type="presParOf" srcId="{A21E4897-F66B-4A3F-B37D-20F6E3570F1D}" destId="{6F7B9EF5-8C82-407F-8E12-5E45706167BA}" srcOrd="0" destOrd="0" presId="urn:microsoft.com/office/officeart/2008/layout/LinedList"/>
    <dgm:cxn modelId="{6BA76F95-C306-489A-8052-57C8DA91AFE5}" type="presParOf" srcId="{A21E4897-F66B-4A3F-B37D-20F6E3570F1D}" destId="{E9FB7080-E723-4555-BB66-BCE39D164D77}" srcOrd="1" destOrd="0" presId="urn:microsoft.com/office/officeart/2008/layout/LinedList"/>
    <dgm:cxn modelId="{C3DD6A42-0E94-4D4F-AA84-5F12F90358FF}" type="presParOf" srcId="{E9FB7080-E723-4555-BB66-BCE39D164D77}" destId="{2F394867-F6F0-43E8-9FB4-45AE718ADE57}" srcOrd="0" destOrd="0" presId="urn:microsoft.com/office/officeart/2008/layout/LinedList"/>
    <dgm:cxn modelId="{C5CFBE19-3182-478B-BF68-F36C8AEAE728}" type="presParOf" srcId="{E9FB7080-E723-4555-BB66-BCE39D164D77}" destId="{D8EEB6B4-2191-4DA9-87B9-CF671E1F02C7}" srcOrd="1" destOrd="0" presId="urn:microsoft.com/office/officeart/2008/layout/LinedList"/>
    <dgm:cxn modelId="{FC070109-AB1E-4251-8843-50E2DEF6868A}" type="presParOf" srcId="{A21E4897-F66B-4A3F-B37D-20F6E3570F1D}" destId="{475E59DD-60B2-4978-9098-38F0739FF865}" srcOrd="2" destOrd="0" presId="urn:microsoft.com/office/officeart/2008/layout/LinedList"/>
    <dgm:cxn modelId="{8E8DE33A-F503-4CF0-8C87-3A59B6AD0A45}" type="presParOf" srcId="{A21E4897-F66B-4A3F-B37D-20F6E3570F1D}" destId="{54DEE3E5-7EDE-47A6-8696-AD55103DE817}" srcOrd="3" destOrd="0" presId="urn:microsoft.com/office/officeart/2008/layout/LinedList"/>
    <dgm:cxn modelId="{DC459EF0-7BA3-4A2C-8A42-ECD73C308FEE}" type="presParOf" srcId="{54DEE3E5-7EDE-47A6-8696-AD55103DE817}" destId="{D10B2ACA-41B8-42DB-ABBB-915A31E86505}" srcOrd="0" destOrd="0" presId="urn:microsoft.com/office/officeart/2008/layout/LinedList"/>
    <dgm:cxn modelId="{B7794BFD-099E-4855-B7CC-2AD897DBCA54}" type="presParOf" srcId="{54DEE3E5-7EDE-47A6-8696-AD55103DE817}" destId="{574CB85A-D881-4E43-B9FA-36CA5CC82A2B}" srcOrd="1" destOrd="0" presId="urn:microsoft.com/office/officeart/2008/layout/LinedList"/>
    <dgm:cxn modelId="{36B730CF-5D31-4EB4-9B3A-327B7EDA28DF}" type="presParOf" srcId="{A21E4897-F66B-4A3F-B37D-20F6E3570F1D}" destId="{FED0E4EF-59E5-4E80-8FDB-311779322FFA}" srcOrd="4" destOrd="0" presId="urn:microsoft.com/office/officeart/2008/layout/LinedList"/>
    <dgm:cxn modelId="{F455F95A-95D5-4797-A0E0-33B3E6A84F61}" type="presParOf" srcId="{A21E4897-F66B-4A3F-B37D-20F6E3570F1D}" destId="{A735E235-1637-422A-B875-12FA82051F06}" srcOrd="5" destOrd="0" presId="urn:microsoft.com/office/officeart/2008/layout/LinedList"/>
    <dgm:cxn modelId="{01914F64-EEE4-4A07-97A1-57F66940C901}" type="presParOf" srcId="{A735E235-1637-422A-B875-12FA82051F06}" destId="{DECD566D-67E1-4CA8-A92C-4BF04F5ACD04}" srcOrd="0" destOrd="0" presId="urn:microsoft.com/office/officeart/2008/layout/LinedList"/>
    <dgm:cxn modelId="{634303AE-D71E-46DB-A677-C25BD7629602}" type="presParOf" srcId="{A735E235-1637-422A-B875-12FA82051F06}" destId="{A8EF5D9F-0F4B-4484-AD28-BBB8F6C71DEE}" srcOrd="1" destOrd="0" presId="urn:microsoft.com/office/officeart/2008/layout/LinedList"/>
    <dgm:cxn modelId="{481FBDEC-3BB5-4B99-86A9-CDCC07A6EE25}" type="presParOf" srcId="{A21E4897-F66B-4A3F-B37D-20F6E3570F1D}" destId="{9E3735C8-4682-47FD-8178-058DBB96EA58}" srcOrd="6" destOrd="0" presId="urn:microsoft.com/office/officeart/2008/layout/LinedList"/>
    <dgm:cxn modelId="{36E64E2F-80F1-4F74-A601-8EDDE2E5F868}" type="presParOf" srcId="{A21E4897-F66B-4A3F-B37D-20F6E3570F1D}" destId="{4A3042F6-86F0-4EE3-A0E4-CB94E5E8D3E9}" srcOrd="7" destOrd="0" presId="urn:microsoft.com/office/officeart/2008/layout/LinedList"/>
    <dgm:cxn modelId="{1C953ED8-16A9-4E01-B147-EA92F762CB7A}" type="presParOf" srcId="{4A3042F6-86F0-4EE3-A0E4-CB94E5E8D3E9}" destId="{936F245A-70FA-4EEB-A190-FB3A08DC5BBC}" srcOrd="0" destOrd="0" presId="urn:microsoft.com/office/officeart/2008/layout/LinedList"/>
    <dgm:cxn modelId="{BCECF412-FD74-4886-B0E5-24B6F2F55396}" type="presParOf" srcId="{4A3042F6-86F0-4EE3-A0E4-CB94E5E8D3E9}" destId="{27D697C7-6917-4AD6-B61A-07B88D3238D9}" srcOrd="1" destOrd="0" presId="urn:microsoft.com/office/officeart/2008/layout/LinedList"/>
    <dgm:cxn modelId="{33A2FF67-C365-4813-A9E1-18BA13307F84}" type="presParOf" srcId="{A21E4897-F66B-4A3F-B37D-20F6E3570F1D}" destId="{1ADA6879-790B-49CC-B95F-619B0615F89C}" srcOrd="8" destOrd="0" presId="urn:microsoft.com/office/officeart/2008/layout/LinedList"/>
    <dgm:cxn modelId="{BFEB894B-BF01-4232-9DFD-650EF4A0F9EC}" type="presParOf" srcId="{A21E4897-F66B-4A3F-B37D-20F6E3570F1D}" destId="{2730E43C-72D5-4CD3-8C1A-13392E8A8B4E}" srcOrd="9" destOrd="0" presId="urn:microsoft.com/office/officeart/2008/layout/LinedList"/>
    <dgm:cxn modelId="{138259E0-3B4A-4653-8417-4CB2CCBA3EA1}" type="presParOf" srcId="{2730E43C-72D5-4CD3-8C1A-13392E8A8B4E}" destId="{D61CFFF1-DB64-4E57-B671-7D2953EF10B2}" srcOrd="0" destOrd="0" presId="urn:microsoft.com/office/officeart/2008/layout/LinedList"/>
    <dgm:cxn modelId="{25253AC8-8B4F-49AE-8B99-0B1082AF0440}" type="presParOf" srcId="{2730E43C-72D5-4CD3-8C1A-13392E8A8B4E}" destId="{132C1826-A8B4-461A-9A52-EAA53059B7CA}" srcOrd="1" destOrd="0" presId="urn:microsoft.com/office/officeart/2008/layout/LinedList"/>
    <dgm:cxn modelId="{C27EBB1A-A21C-4F70-9026-A1CB14D984BD}" type="presParOf" srcId="{A21E4897-F66B-4A3F-B37D-20F6E3570F1D}" destId="{491E0AA3-D8D9-4411-BD04-C37280BFF72B}" srcOrd="10" destOrd="0" presId="urn:microsoft.com/office/officeart/2008/layout/LinedList"/>
    <dgm:cxn modelId="{6A5356E4-93A1-4F3C-9FD0-1DC930D75164}" type="presParOf" srcId="{A21E4897-F66B-4A3F-B37D-20F6E3570F1D}" destId="{9CF3E730-F079-4F64-B54A-30996065AB13}" srcOrd="11" destOrd="0" presId="urn:microsoft.com/office/officeart/2008/layout/LinedList"/>
    <dgm:cxn modelId="{1CF67980-2CC4-4D8A-8A6E-6D596F17E79E}" type="presParOf" srcId="{9CF3E730-F079-4F64-B54A-30996065AB13}" destId="{3E07515D-00CA-4D96-BFEE-576C55DEFC4B}" srcOrd="0" destOrd="0" presId="urn:microsoft.com/office/officeart/2008/layout/LinedList"/>
    <dgm:cxn modelId="{4AEECB71-4F9D-4CB7-BE8E-72A4BB4A877E}" type="presParOf" srcId="{9CF3E730-F079-4F64-B54A-30996065AB13}" destId="{07134758-31C3-4D8D-BC6F-D988472BF2C3}" srcOrd="1" destOrd="0" presId="urn:microsoft.com/office/officeart/2008/layout/LinedList"/>
    <dgm:cxn modelId="{6AB62D20-54FA-4E10-A0E0-9F8291271F5D}" type="presParOf" srcId="{A21E4897-F66B-4A3F-B37D-20F6E3570F1D}" destId="{E4CFD44B-64FB-402B-A797-E2D28239C669}" srcOrd="12" destOrd="0" presId="urn:microsoft.com/office/officeart/2008/layout/LinedList"/>
    <dgm:cxn modelId="{C2C19DDC-3E04-4B1F-AED6-EB1800AA39CB}" type="presParOf" srcId="{A21E4897-F66B-4A3F-B37D-20F6E3570F1D}" destId="{FB82D80F-9960-407F-A6EE-9FE7C0F7DBFF}" srcOrd="13" destOrd="0" presId="urn:microsoft.com/office/officeart/2008/layout/LinedList"/>
    <dgm:cxn modelId="{8086EA01-A267-43E3-A915-F24DD70F74A6}" type="presParOf" srcId="{FB82D80F-9960-407F-A6EE-9FE7C0F7DBFF}" destId="{74DB3D1B-7DB7-4E7C-BD7E-780AF33F7C4F}" srcOrd="0" destOrd="0" presId="urn:microsoft.com/office/officeart/2008/layout/LinedList"/>
    <dgm:cxn modelId="{05FC482A-A434-4DC4-8BB8-DE936E4DB60B}" type="presParOf" srcId="{FB82D80F-9960-407F-A6EE-9FE7C0F7DBFF}" destId="{7C002330-8DEB-4416-AE69-D81C0889FB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C59968-263D-4E37-933E-C3DADA76FDD9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84B100A-A36A-454F-B627-78CB3BF7648F}">
      <dgm:prSet/>
      <dgm:spPr/>
      <dgm:t>
        <a:bodyPr/>
        <a:lstStyle/>
        <a:p>
          <a:pPr rtl="0"/>
          <a:r>
            <a:rPr lang="el-GR" dirty="0"/>
            <a:t>Για τον μηχανισμό καταγραφής επιλέγουμε την χρήση </a:t>
          </a:r>
          <a:r>
            <a:rPr lang="el-GR" dirty="0" err="1"/>
            <a:t>wrapper</a:t>
          </a:r>
          <a:r>
            <a:rPr lang="el-GR" dirty="0"/>
            <a:t> </a:t>
          </a:r>
          <a:r>
            <a:rPr lang="el-GR" dirty="0" err="1"/>
            <a:t>functions</a:t>
          </a:r>
          <a:r>
            <a:rPr lang="el-GR" dirty="0"/>
            <a:t> λόγω ετερογένειας στα </a:t>
          </a:r>
          <a:r>
            <a:rPr lang="el-GR" dirty="0" err="1"/>
            <a:t>logs</a:t>
          </a:r>
          <a:r>
            <a:rPr lang="el-GR" dirty="0"/>
            <a:t> και άλλων δυσκολιών.</a:t>
          </a:r>
          <a:r>
            <a:rPr lang="el-GR" dirty="0">
              <a:latin typeface="Calibri Light" panose="020F0302020204030204"/>
            </a:rPr>
            <a:t> Επίσης θα μπορούσε να αξιοποιηθεί ο μηχανισμός </a:t>
          </a:r>
          <a:r>
            <a:rPr lang="el-GR" dirty="0" err="1">
              <a:latin typeface="Calibri Light" panose="020F0302020204030204"/>
            </a:rPr>
            <a:t>syslog</a:t>
          </a:r>
          <a:r>
            <a:rPr lang="el-GR" dirty="0">
              <a:latin typeface="Calibri Light" panose="020F0302020204030204"/>
            </a:rPr>
            <a:t>.</a:t>
          </a:r>
          <a:endParaRPr lang="en-US" dirty="0"/>
        </a:p>
      </dgm:t>
    </dgm:pt>
    <dgm:pt modelId="{3769760F-9A6D-47E3-8238-363D2045FF51}" type="parTrans" cxnId="{E202FA6A-8548-494F-88CA-FE1C227E040B}">
      <dgm:prSet/>
      <dgm:spPr/>
      <dgm:t>
        <a:bodyPr/>
        <a:lstStyle/>
        <a:p>
          <a:endParaRPr lang="en-US"/>
        </a:p>
      </dgm:t>
    </dgm:pt>
    <dgm:pt modelId="{4FD72F32-8F53-4E5B-8E83-EF3B9AB93E6C}" type="sibTrans" cxnId="{E202FA6A-8548-494F-88CA-FE1C227E040B}">
      <dgm:prSet/>
      <dgm:spPr/>
      <dgm:t>
        <a:bodyPr/>
        <a:lstStyle/>
        <a:p>
          <a:endParaRPr lang="en-US"/>
        </a:p>
      </dgm:t>
    </dgm:pt>
    <dgm:pt modelId="{A254B70D-02DC-41EC-A5FB-075454DFAB15}">
      <dgm:prSet/>
      <dgm:spPr/>
      <dgm:t>
        <a:bodyPr/>
        <a:lstStyle/>
        <a:p>
          <a:r>
            <a:rPr lang="el-GR" dirty="0"/>
            <a:t>Για τον μηχανισμό συσχέτισης επιλέγουμε </a:t>
          </a:r>
          <a:r>
            <a:rPr lang="el-GR" dirty="0" err="1"/>
            <a:t>Complex</a:t>
          </a:r>
          <a:r>
            <a:rPr lang="el-GR" dirty="0"/>
            <a:t> </a:t>
          </a:r>
          <a:r>
            <a:rPr lang="el-GR" dirty="0" err="1"/>
            <a:t>Event</a:t>
          </a:r>
          <a:r>
            <a:rPr lang="el-GR" dirty="0"/>
            <a:t> </a:t>
          </a:r>
          <a:r>
            <a:rPr lang="el-GR" dirty="0" err="1"/>
            <a:t>Processing</a:t>
          </a:r>
          <a:r>
            <a:rPr lang="el-GR" dirty="0"/>
            <a:t> λόγω λειτουργικότητας και </a:t>
          </a:r>
          <a:r>
            <a:rPr lang="el-GR" dirty="0" err="1"/>
            <a:t>optimizations</a:t>
          </a:r>
          <a:r>
            <a:rPr lang="el-GR" dirty="0"/>
            <a:t>.</a:t>
          </a:r>
          <a:endParaRPr lang="en-US" dirty="0"/>
        </a:p>
      </dgm:t>
    </dgm:pt>
    <dgm:pt modelId="{2495A710-DC70-45C1-BB3F-FB110A9B24CE}" type="parTrans" cxnId="{81B97CCF-C3E6-462E-B5DD-29BCB33197E3}">
      <dgm:prSet/>
      <dgm:spPr/>
      <dgm:t>
        <a:bodyPr/>
        <a:lstStyle/>
        <a:p>
          <a:endParaRPr lang="en-US"/>
        </a:p>
      </dgm:t>
    </dgm:pt>
    <dgm:pt modelId="{2AF4E67C-C187-43F0-873D-6DB0ABD4D4A0}" type="sibTrans" cxnId="{81B97CCF-C3E6-462E-B5DD-29BCB33197E3}">
      <dgm:prSet/>
      <dgm:spPr/>
      <dgm:t>
        <a:bodyPr/>
        <a:lstStyle/>
        <a:p>
          <a:endParaRPr lang="en-US"/>
        </a:p>
      </dgm:t>
    </dgm:pt>
    <dgm:pt modelId="{D13FFFD9-228B-4E4C-8846-4357B8C857ED}">
      <dgm:prSet/>
      <dgm:spPr/>
      <dgm:t>
        <a:bodyPr/>
        <a:lstStyle/>
        <a:p>
          <a:r>
            <a:rPr lang="el-GR" dirty="0"/>
            <a:t>Ο μηχανισμός αυτός θα πραγματοποιεί λειτουργίες που πρέπει να γίνουν πριν το </a:t>
          </a:r>
          <a:r>
            <a:rPr lang="el-GR" dirty="0" err="1"/>
            <a:t>inference</a:t>
          </a:r>
          <a:endParaRPr lang="en-US" dirty="0" err="1"/>
        </a:p>
      </dgm:t>
    </dgm:pt>
    <dgm:pt modelId="{2B4135A6-09F6-491A-AC0D-7D56B3E9C4C7}" type="parTrans" cxnId="{751F62BB-9B7A-4FD3-8EF0-B486A11A626E}">
      <dgm:prSet/>
      <dgm:spPr/>
      <dgm:t>
        <a:bodyPr/>
        <a:lstStyle/>
        <a:p>
          <a:endParaRPr lang="en-US"/>
        </a:p>
      </dgm:t>
    </dgm:pt>
    <dgm:pt modelId="{E7F39B72-11CE-4D80-86C9-FC27042334B0}" type="sibTrans" cxnId="{751F62BB-9B7A-4FD3-8EF0-B486A11A626E}">
      <dgm:prSet/>
      <dgm:spPr/>
      <dgm:t>
        <a:bodyPr/>
        <a:lstStyle/>
        <a:p>
          <a:endParaRPr lang="en-US"/>
        </a:p>
      </dgm:t>
    </dgm:pt>
    <dgm:pt modelId="{8157FD8B-0579-4CFE-9C59-9520B9415CF0}">
      <dgm:prSet/>
      <dgm:spPr/>
      <dgm:t>
        <a:bodyPr/>
        <a:lstStyle/>
        <a:p>
          <a:r>
            <a:rPr lang="el-GR" dirty="0"/>
            <a:t>Ο μηχανισμός </a:t>
          </a:r>
          <a:r>
            <a:rPr lang="el-GR" dirty="0" err="1"/>
            <a:t>inference</a:t>
          </a:r>
          <a:r>
            <a:rPr lang="el-GR" dirty="0"/>
            <a:t> θα βασίζεται σε </a:t>
          </a:r>
          <a:r>
            <a:rPr lang="el-GR" dirty="0" err="1"/>
            <a:t>shallow</a:t>
          </a:r>
          <a:r>
            <a:rPr lang="el-GR" dirty="0"/>
            <a:t> ML μοντέλο</a:t>
          </a:r>
          <a:endParaRPr lang="en-US" dirty="0"/>
        </a:p>
      </dgm:t>
    </dgm:pt>
    <dgm:pt modelId="{24AF3EBF-A6DE-414F-808C-767C6E1E701F}" type="parTrans" cxnId="{71AF5F55-ADAC-42A7-B7FB-6F56C33E39C3}">
      <dgm:prSet/>
      <dgm:spPr/>
      <dgm:t>
        <a:bodyPr/>
        <a:lstStyle/>
        <a:p>
          <a:endParaRPr lang="en-US"/>
        </a:p>
      </dgm:t>
    </dgm:pt>
    <dgm:pt modelId="{22EBB8C5-1D04-4B5C-A15B-330C72862B6E}" type="sibTrans" cxnId="{71AF5F55-ADAC-42A7-B7FB-6F56C33E39C3}">
      <dgm:prSet/>
      <dgm:spPr/>
      <dgm:t>
        <a:bodyPr/>
        <a:lstStyle/>
        <a:p>
          <a:endParaRPr lang="en-US"/>
        </a:p>
      </dgm:t>
    </dgm:pt>
    <dgm:pt modelId="{DF61F6E0-EE46-426B-8573-D12668885171}" type="pres">
      <dgm:prSet presAssocID="{CFC59968-263D-4E37-933E-C3DADA76FDD9}" presName="vert0" presStyleCnt="0">
        <dgm:presLayoutVars>
          <dgm:dir/>
          <dgm:animOne val="branch"/>
          <dgm:animLvl val="lvl"/>
        </dgm:presLayoutVars>
      </dgm:prSet>
      <dgm:spPr/>
    </dgm:pt>
    <dgm:pt modelId="{3F9BBB35-1E0E-4881-BC82-0DAB85B3541D}" type="pres">
      <dgm:prSet presAssocID="{684B100A-A36A-454F-B627-78CB3BF7648F}" presName="thickLine" presStyleLbl="alignNode1" presStyleIdx="0" presStyleCnt="4"/>
      <dgm:spPr/>
    </dgm:pt>
    <dgm:pt modelId="{6BA3DFCA-F788-4001-83F1-7AB4890187CA}" type="pres">
      <dgm:prSet presAssocID="{684B100A-A36A-454F-B627-78CB3BF7648F}" presName="horz1" presStyleCnt="0"/>
      <dgm:spPr/>
    </dgm:pt>
    <dgm:pt modelId="{91FD7DAC-F2CB-4A79-A7E0-A6AD7F27EAC5}" type="pres">
      <dgm:prSet presAssocID="{684B100A-A36A-454F-B627-78CB3BF7648F}" presName="tx1" presStyleLbl="revTx" presStyleIdx="0" presStyleCnt="4"/>
      <dgm:spPr/>
    </dgm:pt>
    <dgm:pt modelId="{43394973-0C82-47A9-A28A-37EDED4FA1C7}" type="pres">
      <dgm:prSet presAssocID="{684B100A-A36A-454F-B627-78CB3BF7648F}" presName="vert1" presStyleCnt="0"/>
      <dgm:spPr/>
    </dgm:pt>
    <dgm:pt modelId="{3E56D9D4-F69D-44FA-87B5-C55C699B0236}" type="pres">
      <dgm:prSet presAssocID="{A254B70D-02DC-41EC-A5FB-075454DFAB15}" presName="thickLine" presStyleLbl="alignNode1" presStyleIdx="1" presStyleCnt="4"/>
      <dgm:spPr/>
    </dgm:pt>
    <dgm:pt modelId="{5E876E94-C333-453E-B55A-09FF29ACCDB6}" type="pres">
      <dgm:prSet presAssocID="{A254B70D-02DC-41EC-A5FB-075454DFAB15}" presName="horz1" presStyleCnt="0"/>
      <dgm:spPr/>
    </dgm:pt>
    <dgm:pt modelId="{89AEFDFF-CF26-4AAF-B2F9-1179CBD0B179}" type="pres">
      <dgm:prSet presAssocID="{A254B70D-02DC-41EC-A5FB-075454DFAB15}" presName="tx1" presStyleLbl="revTx" presStyleIdx="1" presStyleCnt="4"/>
      <dgm:spPr/>
    </dgm:pt>
    <dgm:pt modelId="{3A4DF670-C7D1-4156-ADA3-2EDDA9796793}" type="pres">
      <dgm:prSet presAssocID="{A254B70D-02DC-41EC-A5FB-075454DFAB15}" presName="vert1" presStyleCnt="0"/>
      <dgm:spPr/>
    </dgm:pt>
    <dgm:pt modelId="{C0CD8F65-4AF6-4CC2-8931-9E92D685F1C3}" type="pres">
      <dgm:prSet presAssocID="{D13FFFD9-228B-4E4C-8846-4357B8C857ED}" presName="thickLine" presStyleLbl="alignNode1" presStyleIdx="2" presStyleCnt="4"/>
      <dgm:spPr/>
    </dgm:pt>
    <dgm:pt modelId="{FC68A3E8-219D-4A13-AC91-25C921DC2E4C}" type="pres">
      <dgm:prSet presAssocID="{D13FFFD9-228B-4E4C-8846-4357B8C857ED}" presName="horz1" presStyleCnt="0"/>
      <dgm:spPr/>
    </dgm:pt>
    <dgm:pt modelId="{37582EBD-832F-4087-ACE5-80237BDB14A9}" type="pres">
      <dgm:prSet presAssocID="{D13FFFD9-228B-4E4C-8846-4357B8C857ED}" presName="tx1" presStyleLbl="revTx" presStyleIdx="2" presStyleCnt="4"/>
      <dgm:spPr/>
    </dgm:pt>
    <dgm:pt modelId="{B7368B03-5954-4CE3-AD3D-1D024F626EC9}" type="pres">
      <dgm:prSet presAssocID="{D13FFFD9-228B-4E4C-8846-4357B8C857ED}" presName="vert1" presStyleCnt="0"/>
      <dgm:spPr/>
    </dgm:pt>
    <dgm:pt modelId="{BAB02498-983A-41E1-9118-C820FBEA9868}" type="pres">
      <dgm:prSet presAssocID="{8157FD8B-0579-4CFE-9C59-9520B9415CF0}" presName="thickLine" presStyleLbl="alignNode1" presStyleIdx="3" presStyleCnt="4"/>
      <dgm:spPr/>
    </dgm:pt>
    <dgm:pt modelId="{C7F1B02F-F155-4B28-B86C-6AB4341504CE}" type="pres">
      <dgm:prSet presAssocID="{8157FD8B-0579-4CFE-9C59-9520B9415CF0}" presName="horz1" presStyleCnt="0"/>
      <dgm:spPr/>
    </dgm:pt>
    <dgm:pt modelId="{6C406D61-FC24-43AE-8924-19A749427556}" type="pres">
      <dgm:prSet presAssocID="{8157FD8B-0579-4CFE-9C59-9520B9415CF0}" presName="tx1" presStyleLbl="revTx" presStyleIdx="3" presStyleCnt="4"/>
      <dgm:spPr/>
    </dgm:pt>
    <dgm:pt modelId="{F56FDDA4-933F-47C0-8ECB-F1BCE3B1058A}" type="pres">
      <dgm:prSet presAssocID="{8157FD8B-0579-4CFE-9C59-9520B9415CF0}" presName="vert1" presStyleCnt="0"/>
      <dgm:spPr/>
    </dgm:pt>
  </dgm:ptLst>
  <dgm:cxnLst>
    <dgm:cxn modelId="{D9CEF019-8331-4D3A-95F5-2205923E0754}" type="presOf" srcId="{684B100A-A36A-454F-B627-78CB3BF7648F}" destId="{91FD7DAC-F2CB-4A79-A7E0-A6AD7F27EAC5}" srcOrd="0" destOrd="0" presId="urn:microsoft.com/office/officeart/2008/layout/LinedList"/>
    <dgm:cxn modelId="{E202FA6A-8548-494F-88CA-FE1C227E040B}" srcId="{CFC59968-263D-4E37-933E-C3DADA76FDD9}" destId="{684B100A-A36A-454F-B627-78CB3BF7648F}" srcOrd="0" destOrd="0" parTransId="{3769760F-9A6D-47E3-8238-363D2045FF51}" sibTransId="{4FD72F32-8F53-4E5B-8E83-EF3B9AB93E6C}"/>
    <dgm:cxn modelId="{D2C8FB4F-0C95-43E2-B5C5-9F1EC232EF32}" type="presOf" srcId="{A254B70D-02DC-41EC-A5FB-075454DFAB15}" destId="{89AEFDFF-CF26-4AAF-B2F9-1179CBD0B179}" srcOrd="0" destOrd="0" presId="urn:microsoft.com/office/officeart/2008/layout/LinedList"/>
    <dgm:cxn modelId="{71AF5F55-ADAC-42A7-B7FB-6F56C33E39C3}" srcId="{CFC59968-263D-4E37-933E-C3DADA76FDD9}" destId="{8157FD8B-0579-4CFE-9C59-9520B9415CF0}" srcOrd="3" destOrd="0" parTransId="{24AF3EBF-A6DE-414F-808C-767C6E1E701F}" sibTransId="{22EBB8C5-1D04-4B5C-A15B-330C72862B6E}"/>
    <dgm:cxn modelId="{8C04CC9B-197E-4BA7-AC40-029BBF68AA74}" type="presOf" srcId="{CFC59968-263D-4E37-933E-C3DADA76FDD9}" destId="{DF61F6E0-EE46-426B-8573-D12668885171}" srcOrd="0" destOrd="0" presId="urn:microsoft.com/office/officeart/2008/layout/LinedList"/>
    <dgm:cxn modelId="{36C582A7-6DCC-4505-8552-06FEE6BD0C1A}" type="presOf" srcId="{D13FFFD9-228B-4E4C-8846-4357B8C857ED}" destId="{37582EBD-832F-4087-ACE5-80237BDB14A9}" srcOrd="0" destOrd="0" presId="urn:microsoft.com/office/officeart/2008/layout/LinedList"/>
    <dgm:cxn modelId="{261195B0-EDFE-4088-ACAA-317570D1876E}" type="presOf" srcId="{8157FD8B-0579-4CFE-9C59-9520B9415CF0}" destId="{6C406D61-FC24-43AE-8924-19A749427556}" srcOrd="0" destOrd="0" presId="urn:microsoft.com/office/officeart/2008/layout/LinedList"/>
    <dgm:cxn modelId="{751F62BB-9B7A-4FD3-8EF0-B486A11A626E}" srcId="{CFC59968-263D-4E37-933E-C3DADA76FDD9}" destId="{D13FFFD9-228B-4E4C-8846-4357B8C857ED}" srcOrd="2" destOrd="0" parTransId="{2B4135A6-09F6-491A-AC0D-7D56B3E9C4C7}" sibTransId="{E7F39B72-11CE-4D80-86C9-FC27042334B0}"/>
    <dgm:cxn modelId="{81B97CCF-C3E6-462E-B5DD-29BCB33197E3}" srcId="{CFC59968-263D-4E37-933E-C3DADA76FDD9}" destId="{A254B70D-02DC-41EC-A5FB-075454DFAB15}" srcOrd="1" destOrd="0" parTransId="{2495A710-DC70-45C1-BB3F-FB110A9B24CE}" sibTransId="{2AF4E67C-C187-43F0-873D-6DB0ABD4D4A0}"/>
    <dgm:cxn modelId="{C4DF04B0-F5A7-4864-84F9-202A16EFA057}" type="presParOf" srcId="{DF61F6E0-EE46-426B-8573-D12668885171}" destId="{3F9BBB35-1E0E-4881-BC82-0DAB85B3541D}" srcOrd="0" destOrd="0" presId="urn:microsoft.com/office/officeart/2008/layout/LinedList"/>
    <dgm:cxn modelId="{96C87AB2-66F3-4C8E-B7B4-31459C4A2E3A}" type="presParOf" srcId="{DF61F6E0-EE46-426B-8573-D12668885171}" destId="{6BA3DFCA-F788-4001-83F1-7AB4890187CA}" srcOrd="1" destOrd="0" presId="urn:microsoft.com/office/officeart/2008/layout/LinedList"/>
    <dgm:cxn modelId="{6FE16A5D-24CF-4267-A571-7E10EC85AD30}" type="presParOf" srcId="{6BA3DFCA-F788-4001-83F1-7AB4890187CA}" destId="{91FD7DAC-F2CB-4A79-A7E0-A6AD7F27EAC5}" srcOrd="0" destOrd="0" presId="urn:microsoft.com/office/officeart/2008/layout/LinedList"/>
    <dgm:cxn modelId="{551CB7D9-1CFE-4CF7-B671-EE3F31B8CD35}" type="presParOf" srcId="{6BA3DFCA-F788-4001-83F1-7AB4890187CA}" destId="{43394973-0C82-47A9-A28A-37EDED4FA1C7}" srcOrd="1" destOrd="0" presId="urn:microsoft.com/office/officeart/2008/layout/LinedList"/>
    <dgm:cxn modelId="{40465754-ABE0-4057-A6B8-B9D86FB54256}" type="presParOf" srcId="{DF61F6E0-EE46-426B-8573-D12668885171}" destId="{3E56D9D4-F69D-44FA-87B5-C55C699B0236}" srcOrd="2" destOrd="0" presId="urn:microsoft.com/office/officeart/2008/layout/LinedList"/>
    <dgm:cxn modelId="{5CED7E0D-8421-4A4E-BBEF-E64EFF4BBCE5}" type="presParOf" srcId="{DF61F6E0-EE46-426B-8573-D12668885171}" destId="{5E876E94-C333-453E-B55A-09FF29ACCDB6}" srcOrd="3" destOrd="0" presId="urn:microsoft.com/office/officeart/2008/layout/LinedList"/>
    <dgm:cxn modelId="{226507C1-ADAD-416F-A513-6B51A03024D4}" type="presParOf" srcId="{5E876E94-C333-453E-B55A-09FF29ACCDB6}" destId="{89AEFDFF-CF26-4AAF-B2F9-1179CBD0B179}" srcOrd="0" destOrd="0" presId="urn:microsoft.com/office/officeart/2008/layout/LinedList"/>
    <dgm:cxn modelId="{503CC3C3-B19C-4B81-BBB2-3C2ACE10CBAC}" type="presParOf" srcId="{5E876E94-C333-453E-B55A-09FF29ACCDB6}" destId="{3A4DF670-C7D1-4156-ADA3-2EDDA9796793}" srcOrd="1" destOrd="0" presId="urn:microsoft.com/office/officeart/2008/layout/LinedList"/>
    <dgm:cxn modelId="{82B02358-2046-4666-B377-91FD81BD63E5}" type="presParOf" srcId="{DF61F6E0-EE46-426B-8573-D12668885171}" destId="{C0CD8F65-4AF6-4CC2-8931-9E92D685F1C3}" srcOrd="4" destOrd="0" presId="urn:microsoft.com/office/officeart/2008/layout/LinedList"/>
    <dgm:cxn modelId="{B897BBEE-0CA5-4D1A-9329-2C2563C2CDD2}" type="presParOf" srcId="{DF61F6E0-EE46-426B-8573-D12668885171}" destId="{FC68A3E8-219D-4A13-AC91-25C921DC2E4C}" srcOrd="5" destOrd="0" presId="urn:microsoft.com/office/officeart/2008/layout/LinedList"/>
    <dgm:cxn modelId="{F96789F5-3EEC-402B-9B22-2734E20854CE}" type="presParOf" srcId="{FC68A3E8-219D-4A13-AC91-25C921DC2E4C}" destId="{37582EBD-832F-4087-ACE5-80237BDB14A9}" srcOrd="0" destOrd="0" presId="urn:microsoft.com/office/officeart/2008/layout/LinedList"/>
    <dgm:cxn modelId="{19368273-09BF-4CE1-AEED-7A3351763377}" type="presParOf" srcId="{FC68A3E8-219D-4A13-AC91-25C921DC2E4C}" destId="{B7368B03-5954-4CE3-AD3D-1D024F626EC9}" srcOrd="1" destOrd="0" presId="urn:microsoft.com/office/officeart/2008/layout/LinedList"/>
    <dgm:cxn modelId="{8B7DCF30-DEE8-4361-B124-15083EF387F5}" type="presParOf" srcId="{DF61F6E0-EE46-426B-8573-D12668885171}" destId="{BAB02498-983A-41E1-9118-C820FBEA9868}" srcOrd="6" destOrd="0" presId="urn:microsoft.com/office/officeart/2008/layout/LinedList"/>
    <dgm:cxn modelId="{33E2A80F-32AC-4EE3-9CAA-278CE359C234}" type="presParOf" srcId="{DF61F6E0-EE46-426B-8573-D12668885171}" destId="{C7F1B02F-F155-4B28-B86C-6AB4341504CE}" srcOrd="7" destOrd="0" presId="urn:microsoft.com/office/officeart/2008/layout/LinedList"/>
    <dgm:cxn modelId="{56764588-F2A1-45CF-8632-FA15CD36ED5C}" type="presParOf" srcId="{C7F1B02F-F155-4B28-B86C-6AB4341504CE}" destId="{6C406D61-FC24-43AE-8924-19A749427556}" srcOrd="0" destOrd="0" presId="urn:microsoft.com/office/officeart/2008/layout/LinedList"/>
    <dgm:cxn modelId="{BBEFC2BA-CB63-4FBF-9A4F-53F30A4E15D7}" type="presParOf" srcId="{C7F1B02F-F155-4B28-B86C-6AB4341504CE}" destId="{F56FDDA4-933F-47C0-8ECB-F1BCE3B105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83F4535-1344-40CB-B768-492F432A9ACC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0CF5CC65-3532-49D6-8712-F50B6685387C}">
      <dgm:prSet/>
      <dgm:spPr/>
      <dgm:t>
        <a:bodyPr/>
        <a:lstStyle/>
        <a:p>
          <a:r>
            <a:rPr lang="el-GR" dirty="0"/>
            <a:t>NSK-KDD </a:t>
          </a:r>
          <a:r>
            <a:rPr lang="el-GR" dirty="0" err="1"/>
            <a:t>dataset</a:t>
          </a:r>
          <a:r>
            <a:rPr lang="el-GR" dirty="0"/>
            <a:t> 20 ετών αποτελείται από 100000 εγγραφές</a:t>
          </a:r>
          <a:r>
            <a:rPr lang="el-GR" dirty="0">
              <a:latin typeface="Calibri Light" panose="020F0302020204030204"/>
            </a:rPr>
            <a:t>.</a:t>
          </a:r>
          <a:endParaRPr lang="en-US" dirty="0"/>
        </a:p>
      </dgm:t>
    </dgm:pt>
    <dgm:pt modelId="{90723952-CA77-4D3F-A9F4-AC9E62B5F848}" type="parTrans" cxnId="{4CF0D789-31CC-4E8F-A5D7-1D2CA39D7A55}">
      <dgm:prSet/>
      <dgm:spPr/>
      <dgm:t>
        <a:bodyPr/>
        <a:lstStyle/>
        <a:p>
          <a:endParaRPr lang="en-US"/>
        </a:p>
      </dgm:t>
    </dgm:pt>
    <dgm:pt modelId="{7BD6628B-2B9B-49FB-8F14-3C764D6D38E3}" type="sibTrans" cxnId="{4CF0D789-31CC-4E8F-A5D7-1D2CA39D7A55}">
      <dgm:prSet/>
      <dgm:spPr/>
      <dgm:t>
        <a:bodyPr/>
        <a:lstStyle/>
        <a:p>
          <a:endParaRPr lang="en-US"/>
        </a:p>
      </dgm:t>
    </dgm:pt>
    <dgm:pt modelId="{2FEF4E7D-B0D6-44FB-897F-C2FE2244E558}">
      <dgm:prSet/>
      <dgm:spPr/>
      <dgm:t>
        <a:bodyPr/>
        <a:lstStyle/>
        <a:p>
          <a:r>
            <a:rPr lang="el-GR" dirty="0"/>
            <a:t>Τα </a:t>
          </a:r>
          <a:r>
            <a:rPr lang="el-GR" dirty="0" err="1"/>
            <a:t>features</a:t>
          </a:r>
          <a:r>
            <a:rPr lang="el-GR" dirty="0"/>
            <a:t> </a:t>
          </a:r>
          <a:r>
            <a:rPr lang="el-GR" dirty="0" err="1"/>
            <a:t>κατατάσονται</a:t>
          </a:r>
          <a:r>
            <a:rPr lang="el-GR" dirty="0"/>
            <a:t> στις κατηγορίες </a:t>
          </a:r>
          <a:r>
            <a:rPr lang="el-GR" dirty="0" err="1"/>
            <a:t>Intrinsic</a:t>
          </a:r>
          <a:r>
            <a:rPr lang="el-GR" dirty="0"/>
            <a:t>, </a:t>
          </a:r>
          <a:r>
            <a:rPr lang="el-GR" dirty="0" err="1"/>
            <a:t>Content</a:t>
          </a:r>
          <a:r>
            <a:rPr lang="el-GR" dirty="0"/>
            <a:t>, </a:t>
          </a:r>
          <a:r>
            <a:rPr lang="el-GR" dirty="0" err="1"/>
            <a:t>Time</a:t>
          </a:r>
          <a:r>
            <a:rPr lang="el-GR" dirty="0"/>
            <a:t> </a:t>
          </a:r>
          <a:r>
            <a:rPr lang="el-GR" dirty="0" err="1"/>
            <a:t>based</a:t>
          </a:r>
          <a:r>
            <a:rPr lang="el-GR" dirty="0"/>
            <a:t>, </a:t>
          </a:r>
          <a:r>
            <a:rPr lang="el-GR" dirty="0" err="1"/>
            <a:t>Host</a:t>
          </a:r>
          <a:r>
            <a:rPr lang="el-GR" dirty="0"/>
            <a:t> </a:t>
          </a:r>
          <a:r>
            <a:rPr lang="el-GR" dirty="0" err="1"/>
            <a:t>based</a:t>
          </a:r>
          <a:endParaRPr lang="en-US" dirty="0"/>
        </a:p>
      </dgm:t>
    </dgm:pt>
    <dgm:pt modelId="{1B144B19-D24D-4903-A301-94C8E22118BA}" type="parTrans" cxnId="{2D9DCEF8-3331-4D8E-B7AB-4E0F55638873}">
      <dgm:prSet/>
      <dgm:spPr/>
      <dgm:t>
        <a:bodyPr/>
        <a:lstStyle/>
        <a:p>
          <a:endParaRPr lang="en-US"/>
        </a:p>
      </dgm:t>
    </dgm:pt>
    <dgm:pt modelId="{96FC04FC-1669-4F81-844E-31858ED4DD6A}" type="sibTrans" cxnId="{2D9DCEF8-3331-4D8E-B7AB-4E0F55638873}">
      <dgm:prSet/>
      <dgm:spPr/>
      <dgm:t>
        <a:bodyPr/>
        <a:lstStyle/>
        <a:p>
          <a:endParaRPr lang="en-US"/>
        </a:p>
      </dgm:t>
    </dgm:pt>
    <dgm:pt modelId="{4CCE1ECE-A403-40FF-9447-64CA709EA46E}">
      <dgm:prSet/>
      <dgm:spPr/>
      <dgm:t>
        <a:bodyPr/>
        <a:lstStyle/>
        <a:p>
          <a:r>
            <a:rPr lang="el-GR" dirty="0" err="1"/>
            <a:t>Intrinsic</a:t>
          </a:r>
          <a:r>
            <a:rPr lang="el-GR" dirty="0"/>
            <a:t> Αυτά τα </a:t>
          </a:r>
          <a:r>
            <a:rPr lang="el-GR" dirty="0" err="1"/>
            <a:t>features</a:t>
          </a:r>
          <a:r>
            <a:rPr lang="el-GR" dirty="0"/>
            <a:t> αφορούν </a:t>
          </a:r>
          <a:r>
            <a:rPr lang="el-GR" dirty="0" err="1"/>
            <a:t>πληροοφορία</a:t>
          </a:r>
          <a:r>
            <a:rPr lang="el-GR" dirty="0"/>
            <a:t> από τις κεφαλίδες του πακέτου. </a:t>
          </a:r>
          <a:r>
            <a:rPr lang="el-GR" dirty="0" err="1"/>
            <a:t>Duration</a:t>
          </a:r>
          <a:r>
            <a:rPr lang="el-GR" dirty="0"/>
            <a:t>, </a:t>
          </a:r>
          <a:r>
            <a:rPr lang="el-GR" dirty="0" err="1"/>
            <a:t>bytes</a:t>
          </a:r>
          <a:r>
            <a:rPr lang="el-GR" dirty="0"/>
            <a:t> </a:t>
          </a:r>
          <a:r>
            <a:rPr lang="el-GR" dirty="0" err="1"/>
            <a:t>sent</a:t>
          </a:r>
          <a:r>
            <a:rPr lang="el-GR" dirty="0"/>
            <a:t> </a:t>
          </a:r>
          <a:r>
            <a:rPr lang="el-GR" dirty="0" err="1"/>
            <a:t>etc</a:t>
          </a:r>
          <a:endParaRPr lang="en-US" dirty="0"/>
        </a:p>
      </dgm:t>
    </dgm:pt>
    <dgm:pt modelId="{B976F450-8D50-4184-ABDC-78CB82B1A31E}" type="parTrans" cxnId="{799FDD10-CFE3-4764-9630-EEF6DABD7DD8}">
      <dgm:prSet/>
      <dgm:spPr/>
      <dgm:t>
        <a:bodyPr/>
        <a:lstStyle/>
        <a:p>
          <a:endParaRPr lang="en-US"/>
        </a:p>
      </dgm:t>
    </dgm:pt>
    <dgm:pt modelId="{93F8630B-13AC-45E1-8099-590D602292CF}" type="sibTrans" cxnId="{799FDD10-CFE3-4764-9630-EEF6DABD7DD8}">
      <dgm:prSet/>
      <dgm:spPr/>
      <dgm:t>
        <a:bodyPr/>
        <a:lstStyle/>
        <a:p>
          <a:endParaRPr lang="en-US"/>
        </a:p>
      </dgm:t>
    </dgm:pt>
    <dgm:pt modelId="{DB13E70B-2249-43D2-959F-7732E1453C3C}">
      <dgm:prSet/>
      <dgm:spPr/>
      <dgm:t>
        <a:bodyPr/>
        <a:lstStyle/>
        <a:p>
          <a:r>
            <a:rPr lang="el-GR" dirty="0" err="1"/>
            <a:t>Content</a:t>
          </a:r>
          <a:r>
            <a:rPr lang="el-GR" dirty="0"/>
            <a:t>. Αυτά αφορούν πληροφορία γενικά από την σύνδεση. </a:t>
          </a:r>
          <a:r>
            <a:rPr lang="el-GR" dirty="0" err="1"/>
            <a:t>Hot</a:t>
          </a:r>
          <a:r>
            <a:rPr lang="el-GR" dirty="0"/>
            <a:t> </a:t>
          </a:r>
          <a:r>
            <a:rPr lang="el-GR" dirty="0" err="1"/>
            <a:t>login</a:t>
          </a:r>
          <a:r>
            <a:rPr lang="el-GR" dirty="0"/>
            <a:t> </a:t>
          </a:r>
          <a:r>
            <a:rPr lang="el-GR" dirty="0" err="1"/>
            <a:t>su</a:t>
          </a:r>
          <a:r>
            <a:rPr lang="el-GR" dirty="0"/>
            <a:t> </a:t>
          </a:r>
          <a:r>
            <a:rPr lang="el-GR" dirty="0" err="1"/>
            <a:t>attempted</a:t>
          </a:r>
          <a:r>
            <a:rPr lang="el-GR" dirty="0"/>
            <a:t> </a:t>
          </a:r>
          <a:r>
            <a:rPr lang="el-GR" dirty="0" err="1"/>
            <a:t>etc</a:t>
          </a:r>
          <a:endParaRPr lang="en-US" dirty="0"/>
        </a:p>
      </dgm:t>
    </dgm:pt>
    <dgm:pt modelId="{4E9DAD04-6073-4F31-A862-09E3965D09AC}" type="parTrans" cxnId="{69184B24-0B6A-4986-BA44-60250DE0BFD1}">
      <dgm:prSet/>
      <dgm:spPr/>
      <dgm:t>
        <a:bodyPr/>
        <a:lstStyle/>
        <a:p>
          <a:endParaRPr lang="en-US"/>
        </a:p>
      </dgm:t>
    </dgm:pt>
    <dgm:pt modelId="{49954E33-17DA-402F-AF0D-C720D4539899}" type="sibTrans" cxnId="{69184B24-0B6A-4986-BA44-60250DE0BFD1}">
      <dgm:prSet/>
      <dgm:spPr/>
      <dgm:t>
        <a:bodyPr/>
        <a:lstStyle/>
        <a:p>
          <a:endParaRPr lang="en-US"/>
        </a:p>
      </dgm:t>
    </dgm:pt>
    <dgm:pt modelId="{A479CF5E-EFCB-4244-9079-8AF450134EB2}">
      <dgm:prSet/>
      <dgm:spPr/>
      <dgm:t>
        <a:bodyPr/>
        <a:lstStyle/>
        <a:p>
          <a:r>
            <a:rPr lang="el-GR" dirty="0" err="1"/>
            <a:t>Time</a:t>
          </a:r>
          <a:r>
            <a:rPr lang="el-GR" dirty="0"/>
            <a:t> </a:t>
          </a:r>
          <a:r>
            <a:rPr lang="el-GR" dirty="0" err="1"/>
            <a:t>Based</a:t>
          </a:r>
          <a:r>
            <a:rPr lang="el-GR" dirty="0"/>
            <a:t>. Αφορά πληροφορία συσχετισμένη με τον χρόνο(2sec). Αριθμός συνδέσεων προς το ίδιο </a:t>
          </a:r>
          <a:r>
            <a:rPr lang="el-GR" dirty="0" err="1"/>
            <a:t>host</a:t>
          </a:r>
          <a:r>
            <a:rPr lang="el-GR" dirty="0"/>
            <a:t> </a:t>
          </a:r>
          <a:r>
            <a:rPr lang="el-GR" dirty="0" err="1"/>
            <a:t>etc</a:t>
          </a:r>
          <a:endParaRPr lang="en-US" dirty="0"/>
        </a:p>
      </dgm:t>
    </dgm:pt>
    <dgm:pt modelId="{8A7B95A9-41B3-4A36-805E-795099A446FA}" type="parTrans" cxnId="{ABA2E7C3-C081-4162-A127-AA07CAFA0E1F}">
      <dgm:prSet/>
      <dgm:spPr/>
      <dgm:t>
        <a:bodyPr/>
        <a:lstStyle/>
        <a:p>
          <a:endParaRPr lang="en-US"/>
        </a:p>
      </dgm:t>
    </dgm:pt>
    <dgm:pt modelId="{A1B72437-3CCC-4A14-8547-4CDF53B61424}" type="sibTrans" cxnId="{ABA2E7C3-C081-4162-A127-AA07CAFA0E1F}">
      <dgm:prSet/>
      <dgm:spPr/>
      <dgm:t>
        <a:bodyPr/>
        <a:lstStyle/>
        <a:p>
          <a:endParaRPr lang="en-US"/>
        </a:p>
      </dgm:t>
    </dgm:pt>
    <dgm:pt modelId="{722A857C-5784-4BA6-898D-CC2750A9A312}">
      <dgm:prSet/>
      <dgm:spPr/>
      <dgm:t>
        <a:bodyPr/>
        <a:lstStyle/>
        <a:p>
          <a:r>
            <a:rPr lang="el-GR" dirty="0" err="1"/>
            <a:t>Host</a:t>
          </a:r>
          <a:r>
            <a:rPr lang="el-GR" dirty="0"/>
            <a:t> </a:t>
          </a:r>
          <a:r>
            <a:rPr lang="el-GR" dirty="0" err="1"/>
            <a:t>Based</a:t>
          </a:r>
          <a:r>
            <a:rPr lang="el-GR" dirty="0"/>
            <a:t>. Αφορά πληροφορία που αφορά </a:t>
          </a:r>
          <a:r>
            <a:rPr lang="el-GR" dirty="0">
              <a:latin typeface="Calibri Light" panose="020F0302020204030204"/>
            </a:rPr>
            <a:t>ποσοστά</a:t>
          </a:r>
          <a:r>
            <a:rPr lang="el-GR" dirty="0"/>
            <a:t> </a:t>
          </a:r>
          <a:endParaRPr lang="en-US" dirty="0"/>
        </a:p>
      </dgm:t>
    </dgm:pt>
    <dgm:pt modelId="{9EE915F0-A526-4595-B565-4FA2AA7CEF68}" type="parTrans" cxnId="{BCAB97DB-8ED7-4D0D-8F0F-40C5492C9ED9}">
      <dgm:prSet/>
      <dgm:spPr/>
      <dgm:t>
        <a:bodyPr/>
        <a:lstStyle/>
        <a:p>
          <a:endParaRPr lang="en-US"/>
        </a:p>
      </dgm:t>
    </dgm:pt>
    <dgm:pt modelId="{D691B652-8D07-46E5-9483-F2558C118ABB}" type="sibTrans" cxnId="{BCAB97DB-8ED7-4D0D-8F0F-40C5492C9ED9}">
      <dgm:prSet/>
      <dgm:spPr/>
      <dgm:t>
        <a:bodyPr/>
        <a:lstStyle/>
        <a:p>
          <a:endParaRPr lang="en-US"/>
        </a:p>
      </dgm:t>
    </dgm:pt>
    <dgm:pt modelId="{A6AF757D-7D54-4277-AB12-D80DCFA1F3D4}" type="pres">
      <dgm:prSet presAssocID="{983F4535-1344-40CB-B768-492F432A9ACC}" presName="vert0" presStyleCnt="0">
        <dgm:presLayoutVars>
          <dgm:dir/>
          <dgm:animOne val="branch"/>
          <dgm:animLvl val="lvl"/>
        </dgm:presLayoutVars>
      </dgm:prSet>
      <dgm:spPr/>
    </dgm:pt>
    <dgm:pt modelId="{D333689B-04A7-4CF4-8090-961E78B30EB2}" type="pres">
      <dgm:prSet presAssocID="{0CF5CC65-3532-49D6-8712-F50B6685387C}" presName="thickLine" presStyleLbl="alignNode1" presStyleIdx="0" presStyleCnt="6"/>
      <dgm:spPr/>
    </dgm:pt>
    <dgm:pt modelId="{BA1E783F-600E-4FC4-8B2B-CDB9984CAF5D}" type="pres">
      <dgm:prSet presAssocID="{0CF5CC65-3532-49D6-8712-F50B6685387C}" presName="horz1" presStyleCnt="0"/>
      <dgm:spPr/>
    </dgm:pt>
    <dgm:pt modelId="{356252B5-6B77-461B-8915-ACD4C9DB4D51}" type="pres">
      <dgm:prSet presAssocID="{0CF5CC65-3532-49D6-8712-F50B6685387C}" presName="tx1" presStyleLbl="revTx" presStyleIdx="0" presStyleCnt="6"/>
      <dgm:spPr/>
    </dgm:pt>
    <dgm:pt modelId="{8F8D6889-40B0-45ED-A6F8-1DEDF5C630CB}" type="pres">
      <dgm:prSet presAssocID="{0CF5CC65-3532-49D6-8712-F50B6685387C}" presName="vert1" presStyleCnt="0"/>
      <dgm:spPr/>
    </dgm:pt>
    <dgm:pt modelId="{CAF2ADBC-CAEB-4633-B62B-7C562C5FA3A1}" type="pres">
      <dgm:prSet presAssocID="{2FEF4E7D-B0D6-44FB-897F-C2FE2244E558}" presName="thickLine" presStyleLbl="alignNode1" presStyleIdx="1" presStyleCnt="6"/>
      <dgm:spPr/>
    </dgm:pt>
    <dgm:pt modelId="{C81A2BFA-C232-4BC1-960A-47E25C3CC2A0}" type="pres">
      <dgm:prSet presAssocID="{2FEF4E7D-B0D6-44FB-897F-C2FE2244E558}" presName="horz1" presStyleCnt="0"/>
      <dgm:spPr/>
    </dgm:pt>
    <dgm:pt modelId="{9D1D0B66-D6C9-45C0-89D4-8AA571D9BAD2}" type="pres">
      <dgm:prSet presAssocID="{2FEF4E7D-B0D6-44FB-897F-C2FE2244E558}" presName="tx1" presStyleLbl="revTx" presStyleIdx="1" presStyleCnt="6"/>
      <dgm:spPr/>
    </dgm:pt>
    <dgm:pt modelId="{B5E1BFBE-FDEB-49EC-9E65-8F1630227E4C}" type="pres">
      <dgm:prSet presAssocID="{2FEF4E7D-B0D6-44FB-897F-C2FE2244E558}" presName="vert1" presStyleCnt="0"/>
      <dgm:spPr/>
    </dgm:pt>
    <dgm:pt modelId="{1C8C41E9-239A-4483-9F1F-02FE073C9F65}" type="pres">
      <dgm:prSet presAssocID="{4CCE1ECE-A403-40FF-9447-64CA709EA46E}" presName="thickLine" presStyleLbl="alignNode1" presStyleIdx="2" presStyleCnt="6"/>
      <dgm:spPr/>
    </dgm:pt>
    <dgm:pt modelId="{71C97B45-6132-4FF7-8F96-31AE4BC3EC97}" type="pres">
      <dgm:prSet presAssocID="{4CCE1ECE-A403-40FF-9447-64CA709EA46E}" presName="horz1" presStyleCnt="0"/>
      <dgm:spPr/>
    </dgm:pt>
    <dgm:pt modelId="{5A655D12-B180-4620-BA13-AB5A3D6F38EB}" type="pres">
      <dgm:prSet presAssocID="{4CCE1ECE-A403-40FF-9447-64CA709EA46E}" presName="tx1" presStyleLbl="revTx" presStyleIdx="2" presStyleCnt="6"/>
      <dgm:spPr/>
    </dgm:pt>
    <dgm:pt modelId="{7937A63E-FC3E-478D-BE52-03287EF57F17}" type="pres">
      <dgm:prSet presAssocID="{4CCE1ECE-A403-40FF-9447-64CA709EA46E}" presName="vert1" presStyleCnt="0"/>
      <dgm:spPr/>
    </dgm:pt>
    <dgm:pt modelId="{3C24CEA1-47BC-4522-8150-71503A41D5E3}" type="pres">
      <dgm:prSet presAssocID="{DB13E70B-2249-43D2-959F-7732E1453C3C}" presName="thickLine" presStyleLbl="alignNode1" presStyleIdx="3" presStyleCnt="6"/>
      <dgm:spPr/>
    </dgm:pt>
    <dgm:pt modelId="{E7B77CB7-8659-47EF-A371-BD1E882F8B80}" type="pres">
      <dgm:prSet presAssocID="{DB13E70B-2249-43D2-959F-7732E1453C3C}" presName="horz1" presStyleCnt="0"/>
      <dgm:spPr/>
    </dgm:pt>
    <dgm:pt modelId="{7E2E399D-61B0-4F65-84ED-F060FF2DCABC}" type="pres">
      <dgm:prSet presAssocID="{DB13E70B-2249-43D2-959F-7732E1453C3C}" presName="tx1" presStyleLbl="revTx" presStyleIdx="3" presStyleCnt="6"/>
      <dgm:spPr/>
    </dgm:pt>
    <dgm:pt modelId="{00BE84B8-26EB-4922-AF0B-9AE2376219A2}" type="pres">
      <dgm:prSet presAssocID="{DB13E70B-2249-43D2-959F-7732E1453C3C}" presName="vert1" presStyleCnt="0"/>
      <dgm:spPr/>
    </dgm:pt>
    <dgm:pt modelId="{0B43C575-489D-4A57-BC02-CE41E0FA5C6F}" type="pres">
      <dgm:prSet presAssocID="{A479CF5E-EFCB-4244-9079-8AF450134EB2}" presName="thickLine" presStyleLbl="alignNode1" presStyleIdx="4" presStyleCnt="6"/>
      <dgm:spPr/>
    </dgm:pt>
    <dgm:pt modelId="{17A066FA-CE4B-4EE2-8912-CF68B91C3359}" type="pres">
      <dgm:prSet presAssocID="{A479CF5E-EFCB-4244-9079-8AF450134EB2}" presName="horz1" presStyleCnt="0"/>
      <dgm:spPr/>
    </dgm:pt>
    <dgm:pt modelId="{5315082B-6BFF-454A-9E8D-FB5684927E1F}" type="pres">
      <dgm:prSet presAssocID="{A479CF5E-EFCB-4244-9079-8AF450134EB2}" presName="tx1" presStyleLbl="revTx" presStyleIdx="4" presStyleCnt="6"/>
      <dgm:spPr/>
    </dgm:pt>
    <dgm:pt modelId="{30992A93-732A-4F08-8988-6C5B313F6D94}" type="pres">
      <dgm:prSet presAssocID="{A479CF5E-EFCB-4244-9079-8AF450134EB2}" presName="vert1" presStyleCnt="0"/>
      <dgm:spPr/>
    </dgm:pt>
    <dgm:pt modelId="{794E5E1C-90DC-4745-9B96-89EF07EAE578}" type="pres">
      <dgm:prSet presAssocID="{722A857C-5784-4BA6-898D-CC2750A9A312}" presName="thickLine" presStyleLbl="alignNode1" presStyleIdx="5" presStyleCnt="6"/>
      <dgm:spPr/>
    </dgm:pt>
    <dgm:pt modelId="{454B468E-AC77-4BC3-891B-B4C4BD3138A4}" type="pres">
      <dgm:prSet presAssocID="{722A857C-5784-4BA6-898D-CC2750A9A312}" presName="horz1" presStyleCnt="0"/>
      <dgm:spPr/>
    </dgm:pt>
    <dgm:pt modelId="{211793DA-BD34-4A9D-81B7-9AD894EEE960}" type="pres">
      <dgm:prSet presAssocID="{722A857C-5784-4BA6-898D-CC2750A9A312}" presName="tx1" presStyleLbl="revTx" presStyleIdx="5" presStyleCnt="6"/>
      <dgm:spPr/>
    </dgm:pt>
    <dgm:pt modelId="{09120E2B-1B36-4B97-AF34-BEDCEDDF9593}" type="pres">
      <dgm:prSet presAssocID="{722A857C-5784-4BA6-898D-CC2750A9A312}" presName="vert1" presStyleCnt="0"/>
      <dgm:spPr/>
    </dgm:pt>
  </dgm:ptLst>
  <dgm:cxnLst>
    <dgm:cxn modelId="{D955EC00-5AB8-46F3-9355-79E44DD8F183}" type="presOf" srcId="{983F4535-1344-40CB-B768-492F432A9ACC}" destId="{A6AF757D-7D54-4277-AB12-D80DCFA1F3D4}" srcOrd="0" destOrd="0" presId="urn:microsoft.com/office/officeart/2008/layout/LinedList"/>
    <dgm:cxn modelId="{47477404-B3EE-4D4E-A23B-BDAF1F1394ED}" type="presOf" srcId="{722A857C-5784-4BA6-898D-CC2750A9A312}" destId="{211793DA-BD34-4A9D-81B7-9AD894EEE960}" srcOrd="0" destOrd="0" presId="urn:microsoft.com/office/officeart/2008/layout/LinedList"/>
    <dgm:cxn modelId="{799FDD10-CFE3-4764-9630-EEF6DABD7DD8}" srcId="{983F4535-1344-40CB-B768-492F432A9ACC}" destId="{4CCE1ECE-A403-40FF-9447-64CA709EA46E}" srcOrd="2" destOrd="0" parTransId="{B976F450-8D50-4184-ABDC-78CB82B1A31E}" sibTransId="{93F8630B-13AC-45E1-8099-590D602292CF}"/>
    <dgm:cxn modelId="{69184B24-0B6A-4986-BA44-60250DE0BFD1}" srcId="{983F4535-1344-40CB-B768-492F432A9ACC}" destId="{DB13E70B-2249-43D2-959F-7732E1453C3C}" srcOrd="3" destOrd="0" parTransId="{4E9DAD04-6073-4F31-A862-09E3965D09AC}" sibTransId="{49954E33-17DA-402F-AF0D-C720D4539899}"/>
    <dgm:cxn modelId="{58CAF535-0748-4D1F-A71C-83D7058B81EC}" type="presOf" srcId="{4CCE1ECE-A403-40FF-9447-64CA709EA46E}" destId="{5A655D12-B180-4620-BA13-AB5A3D6F38EB}" srcOrd="0" destOrd="0" presId="urn:microsoft.com/office/officeart/2008/layout/LinedList"/>
    <dgm:cxn modelId="{A9D56841-BE30-4FD2-AA55-D8F4BA821094}" type="presOf" srcId="{2FEF4E7D-B0D6-44FB-897F-C2FE2244E558}" destId="{9D1D0B66-D6C9-45C0-89D4-8AA571D9BAD2}" srcOrd="0" destOrd="0" presId="urn:microsoft.com/office/officeart/2008/layout/LinedList"/>
    <dgm:cxn modelId="{ACEB0146-2984-4179-A1A1-7C95ED8EC69B}" type="presOf" srcId="{DB13E70B-2249-43D2-959F-7732E1453C3C}" destId="{7E2E399D-61B0-4F65-84ED-F060FF2DCABC}" srcOrd="0" destOrd="0" presId="urn:microsoft.com/office/officeart/2008/layout/LinedList"/>
    <dgm:cxn modelId="{4CF0D789-31CC-4E8F-A5D7-1D2CA39D7A55}" srcId="{983F4535-1344-40CB-B768-492F432A9ACC}" destId="{0CF5CC65-3532-49D6-8712-F50B6685387C}" srcOrd="0" destOrd="0" parTransId="{90723952-CA77-4D3F-A9F4-AC9E62B5F848}" sibTransId="{7BD6628B-2B9B-49FB-8F14-3C764D6D38E3}"/>
    <dgm:cxn modelId="{0C864EAB-30A2-476D-9FA4-086A7DB52733}" type="presOf" srcId="{0CF5CC65-3532-49D6-8712-F50B6685387C}" destId="{356252B5-6B77-461B-8915-ACD4C9DB4D51}" srcOrd="0" destOrd="0" presId="urn:microsoft.com/office/officeart/2008/layout/LinedList"/>
    <dgm:cxn modelId="{5E0D20BF-723E-4944-AA50-FEBF5F2BE0F2}" type="presOf" srcId="{A479CF5E-EFCB-4244-9079-8AF450134EB2}" destId="{5315082B-6BFF-454A-9E8D-FB5684927E1F}" srcOrd="0" destOrd="0" presId="urn:microsoft.com/office/officeart/2008/layout/LinedList"/>
    <dgm:cxn modelId="{ABA2E7C3-C081-4162-A127-AA07CAFA0E1F}" srcId="{983F4535-1344-40CB-B768-492F432A9ACC}" destId="{A479CF5E-EFCB-4244-9079-8AF450134EB2}" srcOrd="4" destOrd="0" parTransId="{8A7B95A9-41B3-4A36-805E-795099A446FA}" sibTransId="{A1B72437-3CCC-4A14-8547-4CDF53B61424}"/>
    <dgm:cxn modelId="{BCAB97DB-8ED7-4D0D-8F0F-40C5492C9ED9}" srcId="{983F4535-1344-40CB-B768-492F432A9ACC}" destId="{722A857C-5784-4BA6-898D-CC2750A9A312}" srcOrd="5" destOrd="0" parTransId="{9EE915F0-A526-4595-B565-4FA2AA7CEF68}" sibTransId="{D691B652-8D07-46E5-9483-F2558C118ABB}"/>
    <dgm:cxn modelId="{2D9DCEF8-3331-4D8E-B7AB-4E0F55638873}" srcId="{983F4535-1344-40CB-B768-492F432A9ACC}" destId="{2FEF4E7D-B0D6-44FB-897F-C2FE2244E558}" srcOrd="1" destOrd="0" parTransId="{1B144B19-D24D-4903-A301-94C8E22118BA}" sibTransId="{96FC04FC-1669-4F81-844E-31858ED4DD6A}"/>
    <dgm:cxn modelId="{13ED7874-75A3-4142-A621-9FE70F9B930E}" type="presParOf" srcId="{A6AF757D-7D54-4277-AB12-D80DCFA1F3D4}" destId="{D333689B-04A7-4CF4-8090-961E78B30EB2}" srcOrd="0" destOrd="0" presId="urn:microsoft.com/office/officeart/2008/layout/LinedList"/>
    <dgm:cxn modelId="{C7E98E55-4F37-4547-AE14-4BA561781B41}" type="presParOf" srcId="{A6AF757D-7D54-4277-AB12-D80DCFA1F3D4}" destId="{BA1E783F-600E-4FC4-8B2B-CDB9984CAF5D}" srcOrd="1" destOrd="0" presId="urn:microsoft.com/office/officeart/2008/layout/LinedList"/>
    <dgm:cxn modelId="{F0B59E43-18D6-41E7-BEE7-990BFBA05E51}" type="presParOf" srcId="{BA1E783F-600E-4FC4-8B2B-CDB9984CAF5D}" destId="{356252B5-6B77-461B-8915-ACD4C9DB4D51}" srcOrd="0" destOrd="0" presId="urn:microsoft.com/office/officeart/2008/layout/LinedList"/>
    <dgm:cxn modelId="{28F1B619-A92D-4352-BF33-71E078D731F9}" type="presParOf" srcId="{BA1E783F-600E-4FC4-8B2B-CDB9984CAF5D}" destId="{8F8D6889-40B0-45ED-A6F8-1DEDF5C630CB}" srcOrd="1" destOrd="0" presId="urn:microsoft.com/office/officeart/2008/layout/LinedList"/>
    <dgm:cxn modelId="{4F1E8070-91F3-4C1B-A005-A40A9AAB145E}" type="presParOf" srcId="{A6AF757D-7D54-4277-AB12-D80DCFA1F3D4}" destId="{CAF2ADBC-CAEB-4633-B62B-7C562C5FA3A1}" srcOrd="2" destOrd="0" presId="urn:microsoft.com/office/officeart/2008/layout/LinedList"/>
    <dgm:cxn modelId="{A5C1DE26-EE77-4BA5-81AE-D547778A4B0F}" type="presParOf" srcId="{A6AF757D-7D54-4277-AB12-D80DCFA1F3D4}" destId="{C81A2BFA-C232-4BC1-960A-47E25C3CC2A0}" srcOrd="3" destOrd="0" presId="urn:microsoft.com/office/officeart/2008/layout/LinedList"/>
    <dgm:cxn modelId="{D36C15D0-3957-4A08-99E8-DBE226D0ECD9}" type="presParOf" srcId="{C81A2BFA-C232-4BC1-960A-47E25C3CC2A0}" destId="{9D1D0B66-D6C9-45C0-89D4-8AA571D9BAD2}" srcOrd="0" destOrd="0" presId="urn:microsoft.com/office/officeart/2008/layout/LinedList"/>
    <dgm:cxn modelId="{44A88752-6C07-4E19-8CAE-DC67077B7234}" type="presParOf" srcId="{C81A2BFA-C232-4BC1-960A-47E25C3CC2A0}" destId="{B5E1BFBE-FDEB-49EC-9E65-8F1630227E4C}" srcOrd="1" destOrd="0" presId="urn:microsoft.com/office/officeart/2008/layout/LinedList"/>
    <dgm:cxn modelId="{127EBC50-9DA4-4F2F-BC54-363F6D401DAB}" type="presParOf" srcId="{A6AF757D-7D54-4277-AB12-D80DCFA1F3D4}" destId="{1C8C41E9-239A-4483-9F1F-02FE073C9F65}" srcOrd="4" destOrd="0" presId="urn:microsoft.com/office/officeart/2008/layout/LinedList"/>
    <dgm:cxn modelId="{115A6F33-B3A8-4A84-B921-8988C1AC35E5}" type="presParOf" srcId="{A6AF757D-7D54-4277-AB12-D80DCFA1F3D4}" destId="{71C97B45-6132-4FF7-8F96-31AE4BC3EC97}" srcOrd="5" destOrd="0" presId="urn:microsoft.com/office/officeart/2008/layout/LinedList"/>
    <dgm:cxn modelId="{CE1748A7-E6C4-42AD-AEA3-8F4890F07153}" type="presParOf" srcId="{71C97B45-6132-4FF7-8F96-31AE4BC3EC97}" destId="{5A655D12-B180-4620-BA13-AB5A3D6F38EB}" srcOrd="0" destOrd="0" presId="urn:microsoft.com/office/officeart/2008/layout/LinedList"/>
    <dgm:cxn modelId="{227D9F6D-86A7-4904-A563-F0872F260648}" type="presParOf" srcId="{71C97B45-6132-4FF7-8F96-31AE4BC3EC97}" destId="{7937A63E-FC3E-478D-BE52-03287EF57F17}" srcOrd="1" destOrd="0" presId="urn:microsoft.com/office/officeart/2008/layout/LinedList"/>
    <dgm:cxn modelId="{BEE4B94C-5AC2-482D-8A8F-03FF9C8499B9}" type="presParOf" srcId="{A6AF757D-7D54-4277-AB12-D80DCFA1F3D4}" destId="{3C24CEA1-47BC-4522-8150-71503A41D5E3}" srcOrd="6" destOrd="0" presId="urn:microsoft.com/office/officeart/2008/layout/LinedList"/>
    <dgm:cxn modelId="{BA779CA6-D6F3-4A94-B0E3-3F83CD7C24CE}" type="presParOf" srcId="{A6AF757D-7D54-4277-AB12-D80DCFA1F3D4}" destId="{E7B77CB7-8659-47EF-A371-BD1E882F8B80}" srcOrd="7" destOrd="0" presId="urn:microsoft.com/office/officeart/2008/layout/LinedList"/>
    <dgm:cxn modelId="{234B38F0-FDAA-42AB-89B8-7D436ED115A9}" type="presParOf" srcId="{E7B77CB7-8659-47EF-A371-BD1E882F8B80}" destId="{7E2E399D-61B0-4F65-84ED-F060FF2DCABC}" srcOrd="0" destOrd="0" presId="urn:microsoft.com/office/officeart/2008/layout/LinedList"/>
    <dgm:cxn modelId="{0DAC5659-E444-4F75-8405-13899452AAC1}" type="presParOf" srcId="{E7B77CB7-8659-47EF-A371-BD1E882F8B80}" destId="{00BE84B8-26EB-4922-AF0B-9AE2376219A2}" srcOrd="1" destOrd="0" presId="urn:microsoft.com/office/officeart/2008/layout/LinedList"/>
    <dgm:cxn modelId="{201FFFCD-9A35-42EC-88FE-CD28C1CF5EC6}" type="presParOf" srcId="{A6AF757D-7D54-4277-AB12-D80DCFA1F3D4}" destId="{0B43C575-489D-4A57-BC02-CE41E0FA5C6F}" srcOrd="8" destOrd="0" presId="urn:microsoft.com/office/officeart/2008/layout/LinedList"/>
    <dgm:cxn modelId="{4A041B99-449F-4903-8128-030157944AA4}" type="presParOf" srcId="{A6AF757D-7D54-4277-AB12-D80DCFA1F3D4}" destId="{17A066FA-CE4B-4EE2-8912-CF68B91C3359}" srcOrd="9" destOrd="0" presId="urn:microsoft.com/office/officeart/2008/layout/LinedList"/>
    <dgm:cxn modelId="{8F2CAAF2-BAA3-4BBF-A74E-E37E7C863845}" type="presParOf" srcId="{17A066FA-CE4B-4EE2-8912-CF68B91C3359}" destId="{5315082B-6BFF-454A-9E8D-FB5684927E1F}" srcOrd="0" destOrd="0" presId="urn:microsoft.com/office/officeart/2008/layout/LinedList"/>
    <dgm:cxn modelId="{62CBD473-FB0C-40C5-AF13-D8D8F5B7D979}" type="presParOf" srcId="{17A066FA-CE4B-4EE2-8912-CF68B91C3359}" destId="{30992A93-732A-4F08-8988-6C5B313F6D94}" srcOrd="1" destOrd="0" presId="urn:microsoft.com/office/officeart/2008/layout/LinedList"/>
    <dgm:cxn modelId="{E51D8C5E-1E36-4EC3-BC20-7369CD41D9D4}" type="presParOf" srcId="{A6AF757D-7D54-4277-AB12-D80DCFA1F3D4}" destId="{794E5E1C-90DC-4745-9B96-89EF07EAE578}" srcOrd="10" destOrd="0" presId="urn:microsoft.com/office/officeart/2008/layout/LinedList"/>
    <dgm:cxn modelId="{75D9F027-2C1C-4A8A-9E5C-E303B135457D}" type="presParOf" srcId="{A6AF757D-7D54-4277-AB12-D80DCFA1F3D4}" destId="{454B468E-AC77-4BC3-891B-B4C4BD3138A4}" srcOrd="11" destOrd="0" presId="urn:microsoft.com/office/officeart/2008/layout/LinedList"/>
    <dgm:cxn modelId="{E2778B38-CF12-4E1C-A25F-0783B3A4BF22}" type="presParOf" srcId="{454B468E-AC77-4BC3-891B-B4C4BD3138A4}" destId="{211793DA-BD34-4A9D-81B7-9AD894EEE960}" srcOrd="0" destOrd="0" presId="urn:microsoft.com/office/officeart/2008/layout/LinedList"/>
    <dgm:cxn modelId="{20B49721-B76F-4549-A94A-E4D6A4E6E572}" type="presParOf" srcId="{454B468E-AC77-4BC3-891B-B4C4BD3138A4}" destId="{09120E2B-1B36-4B97-AF34-BEDCEDDF95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EE9444-5069-4CC3-AF87-7A47A1AB0BC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B70B1C-7BF2-43DB-BECE-EC8292FDD7CE}">
      <dgm:prSet/>
      <dgm:spPr/>
      <dgm:t>
        <a:bodyPr/>
        <a:lstStyle/>
        <a:p>
          <a:r>
            <a:rPr lang="el-GR" dirty="0"/>
            <a:t>Τα </a:t>
          </a:r>
          <a:r>
            <a:rPr lang="el-GR" dirty="0" err="1"/>
            <a:t>features</a:t>
          </a:r>
          <a:r>
            <a:rPr lang="el-GR" dirty="0"/>
            <a:t> χωρίζονται με βάση τον τύπο τους σε </a:t>
          </a:r>
          <a:r>
            <a:rPr lang="el-GR" dirty="0" err="1"/>
            <a:t>categorical</a:t>
          </a:r>
          <a:r>
            <a:rPr lang="el-GR" dirty="0"/>
            <a:t>, </a:t>
          </a:r>
          <a:r>
            <a:rPr lang="el-GR" dirty="0" err="1"/>
            <a:t>numeric</a:t>
          </a:r>
          <a:r>
            <a:rPr lang="el-GR" dirty="0"/>
            <a:t> και </a:t>
          </a:r>
          <a:r>
            <a:rPr lang="el-GR" dirty="0" err="1"/>
            <a:t>binary</a:t>
          </a:r>
          <a:endParaRPr lang="en-US" dirty="0" err="1"/>
        </a:p>
      </dgm:t>
    </dgm:pt>
    <dgm:pt modelId="{E83D40FE-B672-4874-96E1-703D0B1DE607}" type="parTrans" cxnId="{235B655E-2B91-4A0A-BD5E-129D5FCE87D3}">
      <dgm:prSet/>
      <dgm:spPr/>
      <dgm:t>
        <a:bodyPr/>
        <a:lstStyle/>
        <a:p>
          <a:endParaRPr lang="en-US"/>
        </a:p>
      </dgm:t>
    </dgm:pt>
    <dgm:pt modelId="{6B456039-B132-46D2-A309-DCBD7576D736}" type="sibTrans" cxnId="{235B655E-2B91-4A0A-BD5E-129D5FCE87D3}">
      <dgm:prSet/>
      <dgm:spPr/>
      <dgm:t>
        <a:bodyPr/>
        <a:lstStyle/>
        <a:p>
          <a:endParaRPr lang="en-US"/>
        </a:p>
      </dgm:t>
    </dgm:pt>
    <dgm:pt modelId="{0D3BABCA-5361-4A4B-80A1-8B61A9E91767}">
      <dgm:prSet/>
      <dgm:spPr/>
      <dgm:t>
        <a:bodyPr/>
        <a:lstStyle/>
        <a:p>
          <a:r>
            <a:rPr lang="el-GR" dirty="0"/>
            <a:t>Τα </a:t>
          </a:r>
          <a:r>
            <a:rPr lang="el-GR" dirty="0" err="1"/>
            <a:t>categorical</a:t>
          </a:r>
          <a:r>
            <a:rPr lang="el-GR" dirty="0"/>
            <a:t> είναι </a:t>
          </a:r>
          <a:r>
            <a:rPr lang="el-GR" dirty="0" err="1"/>
            <a:t>protocol</a:t>
          </a:r>
          <a:r>
            <a:rPr lang="el-GR" dirty="0"/>
            <a:t> </a:t>
          </a:r>
          <a:r>
            <a:rPr lang="el-GR" dirty="0" err="1"/>
            <a:t>type</a:t>
          </a:r>
          <a:r>
            <a:rPr lang="el-GR" dirty="0"/>
            <a:t>, </a:t>
          </a:r>
          <a:r>
            <a:rPr lang="el-GR" dirty="0" err="1"/>
            <a:t>Flag</a:t>
          </a:r>
          <a:r>
            <a:rPr lang="el-GR" dirty="0"/>
            <a:t> και </a:t>
          </a:r>
          <a:r>
            <a:rPr lang="el-GR" dirty="0" err="1"/>
            <a:t>service</a:t>
          </a:r>
          <a:r>
            <a:rPr lang="el-GR" dirty="0"/>
            <a:t>. </a:t>
          </a:r>
          <a:r>
            <a:rPr lang="el-GR" dirty="0" err="1"/>
            <a:t>To</a:t>
          </a:r>
          <a:r>
            <a:rPr lang="el-GR" dirty="0"/>
            <a:t> </a:t>
          </a:r>
          <a:r>
            <a:rPr lang="el-GR" dirty="0" err="1"/>
            <a:t>protocol</a:t>
          </a:r>
          <a:r>
            <a:rPr lang="el-GR" dirty="0"/>
            <a:t> </a:t>
          </a:r>
          <a:r>
            <a:rPr lang="el-GR" dirty="0" err="1"/>
            <a:t>type</a:t>
          </a:r>
          <a:r>
            <a:rPr lang="el-GR" dirty="0"/>
            <a:t> παίρνει τρεις τιμές το </a:t>
          </a:r>
          <a:r>
            <a:rPr lang="el-GR" dirty="0" err="1"/>
            <a:t>Flag</a:t>
          </a:r>
          <a:r>
            <a:rPr lang="el-GR" dirty="0"/>
            <a:t> παίρνει δέκα και το </a:t>
          </a:r>
          <a:r>
            <a:rPr lang="el-GR" dirty="0" err="1"/>
            <a:t>service</a:t>
          </a:r>
          <a:r>
            <a:rPr lang="el-GR" dirty="0"/>
            <a:t> σαράντα.</a:t>
          </a:r>
          <a:endParaRPr lang="en-US" dirty="0"/>
        </a:p>
      </dgm:t>
    </dgm:pt>
    <dgm:pt modelId="{EB0C61F0-D021-4A5D-9096-CCF883FF3828}" type="parTrans" cxnId="{D09E03E2-8327-47CF-9CBD-B1750A03BD8E}">
      <dgm:prSet/>
      <dgm:spPr/>
      <dgm:t>
        <a:bodyPr/>
        <a:lstStyle/>
        <a:p>
          <a:endParaRPr lang="en-US"/>
        </a:p>
      </dgm:t>
    </dgm:pt>
    <dgm:pt modelId="{561B8BA1-513F-4212-959F-5314957C6B97}" type="sibTrans" cxnId="{D09E03E2-8327-47CF-9CBD-B1750A03BD8E}">
      <dgm:prSet/>
      <dgm:spPr/>
      <dgm:t>
        <a:bodyPr/>
        <a:lstStyle/>
        <a:p>
          <a:endParaRPr lang="en-US"/>
        </a:p>
      </dgm:t>
    </dgm:pt>
    <dgm:pt modelId="{D86BC6CF-518D-419D-86C7-0C5CD396C194}">
      <dgm:prSet/>
      <dgm:spPr/>
      <dgm:t>
        <a:bodyPr/>
        <a:lstStyle/>
        <a:p>
          <a:r>
            <a:rPr lang="el-GR" dirty="0" err="1"/>
            <a:t>Binary</a:t>
          </a:r>
          <a:r>
            <a:rPr lang="el-GR" dirty="0"/>
            <a:t>. Εδώ έχουμε έξι </a:t>
          </a:r>
          <a:r>
            <a:rPr lang="el-GR" dirty="0" err="1"/>
            <a:t>features</a:t>
          </a:r>
          <a:r>
            <a:rPr lang="el-GR" dirty="0"/>
            <a:t> που έχουν τιμή 0 ή 1. Αυτά είναι τα Land, </a:t>
          </a:r>
          <a:r>
            <a:rPr lang="el-GR" dirty="0" err="1"/>
            <a:t>logged_in</a:t>
          </a:r>
          <a:r>
            <a:rPr lang="el-GR" dirty="0"/>
            <a:t>, </a:t>
          </a:r>
          <a:r>
            <a:rPr lang="el-GR" dirty="0" err="1"/>
            <a:t>root_shell</a:t>
          </a:r>
          <a:r>
            <a:rPr lang="el-GR" dirty="0"/>
            <a:t>, </a:t>
          </a:r>
          <a:r>
            <a:rPr lang="el-GR" dirty="0" err="1"/>
            <a:t>su_attempted</a:t>
          </a:r>
          <a:r>
            <a:rPr lang="el-GR" dirty="0"/>
            <a:t>, </a:t>
          </a:r>
          <a:r>
            <a:rPr lang="el-GR" dirty="0" err="1"/>
            <a:t>is_host_login</a:t>
          </a:r>
          <a:r>
            <a:rPr lang="el-GR" dirty="0"/>
            <a:t>, </a:t>
          </a:r>
          <a:r>
            <a:rPr lang="el-GR" dirty="0" err="1"/>
            <a:t>is_guest_login</a:t>
          </a:r>
          <a:r>
            <a:rPr lang="el-GR" dirty="0"/>
            <a:t>.</a:t>
          </a:r>
          <a:endParaRPr lang="en-US" dirty="0"/>
        </a:p>
      </dgm:t>
    </dgm:pt>
    <dgm:pt modelId="{D6E72CC7-9DB4-44F9-A5EC-2F57A06B9D3D}" type="parTrans" cxnId="{56F8768C-3190-4938-8421-2EDAB3219BBB}">
      <dgm:prSet/>
      <dgm:spPr/>
      <dgm:t>
        <a:bodyPr/>
        <a:lstStyle/>
        <a:p>
          <a:endParaRPr lang="en-US"/>
        </a:p>
      </dgm:t>
    </dgm:pt>
    <dgm:pt modelId="{459009F2-970C-4627-9A6D-AF4FFAFB8F0D}" type="sibTrans" cxnId="{56F8768C-3190-4938-8421-2EDAB3219BBB}">
      <dgm:prSet/>
      <dgm:spPr/>
      <dgm:t>
        <a:bodyPr/>
        <a:lstStyle/>
        <a:p>
          <a:endParaRPr lang="en-US"/>
        </a:p>
      </dgm:t>
    </dgm:pt>
    <dgm:pt modelId="{F1C2B780-AA0B-4FDC-927A-51CF27C6D5C8}">
      <dgm:prSet/>
      <dgm:spPr/>
      <dgm:t>
        <a:bodyPr/>
        <a:lstStyle/>
        <a:p>
          <a:r>
            <a:rPr lang="el-GR"/>
            <a:t>Numeric. Όλα τα </a:t>
          </a:r>
          <a:r>
            <a:rPr lang="el-GR">
              <a:latin typeface="Calibri Light" panose="020F0302020204030204"/>
            </a:rPr>
            <a:t>υπόλοιπα</a:t>
          </a:r>
          <a:r>
            <a:rPr lang="el-GR"/>
            <a:t> από τα 41 είναι αριθμητικά features</a:t>
          </a:r>
          <a:endParaRPr lang="en-US"/>
        </a:p>
      </dgm:t>
    </dgm:pt>
    <dgm:pt modelId="{36F48717-206C-48B0-8C95-E04C0826E819}" type="parTrans" cxnId="{2F16D79C-3D20-45C6-9CCD-10F4A0D04516}">
      <dgm:prSet/>
      <dgm:spPr/>
      <dgm:t>
        <a:bodyPr/>
        <a:lstStyle/>
        <a:p>
          <a:endParaRPr lang="en-US"/>
        </a:p>
      </dgm:t>
    </dgm:pt>
    <dgm:pt modelId="{7BF44F86-27DD-4E5B-AAA2-A9A0A89B01D7}" type="sibTrans" cxnId="{2F16D79C-3D20-45C6-9CCD-10F4A0D04516}">
      <dgm:prSet/>
      <dgm:spPr/>
      <dgm:t>
        <a:bodyPr/>
        <a:lstStyle/>
        <a:p>
          <a:endParaRPr lang="en-US"/>
        </a:p>
      </dgm:t>
    </dgm:pt>
    <dgm:pt modelId="{145F49FD-DC53-4E12-8DA7-B0AEF19FE3D3}" type="pres">
      <dgm:prSet presAssocID="{9EEE9444-5069-4CC3-AF87-7A47A1AB0BC8}" presName="vert0" presStyleCnt="0">
        <dgm:presLayoutVars>
          <dgm:dir/>
          <dgm:animOne val="branch"/>
          <dgm:animLvl val="lvl"/>
        </dgm:presLayoutVars>
      </dgm:prSet>
      <dgm:spPr/>
    </dgm:pt>
    <dgm:pt modelId="{BF8E3FC8-B936-490B-B4D3-D2908D4845FF}" type="pres">
      <dgm:prSet presAssocID="{0BB70B1C-7BF2-43DB-BECE-EC8292FDD7CE}" presName="thickLine" presStyleLbl="alignNode1" presStyleIdx="0" presStyleCnt="4"/>
      <dgm:spPr/>
    </dgm:pt>
    <dgm:pt modelId="{F9113EAF-D881-43A2-A903-6812108D8306}" type="pres">
      <dgm:prSet presAssocID="{0BB70B1C-7BF2-43DB-BECE-EC8292FDD7CE}" presName="horz1" presStyleCnt="0"/>
      <dgm:spPr/>
    </dgm:pt>
    <dgm:pt modelId="{D1BDDCF1-6E7F-4F15-9CDA-2EB260F0BAF7}" type="pres">
      <dgm:prSet presAssocID="{0BB70B1C-7BF2-43DB-BECE-EC8292FDD7CE}" presName="tx1" presStyleLbl="revTx" presStyleIdx="0" presStyleCnt="4"/>
      <dgm:spPr/>
    </dgm:pt>
    <dgm:pt modelId="{BA744AC0-ACCA-427F-B865-4FA3250EC6BB}" type="pres">
      <dgm:prSet presAssocID="{0BB70B1C-7BF2-43DB-BECE-EC8292FDD7CE}" presName="vert1" presStyleCnt="0"/>
      <dgm:spPr/>
    </dgm:pt>
    <dgm:pt modelId="{826602A4-2420-4346-81A3-CB53B8AD46BA}" type="pres">
      <dgm:prSet presAssocID="{0D3BABCA-5361-4A4B-80A1-8B61A9E91767}" presName="thickLine" presStyleLbl="alignNode1" presStyleIdx="1" presStyleCnt="4"/>
      <dgm:spPr/>
    </dgm:pt>
    <dgm:pt modelId="{AA2CB5F3-CDF1-409C-8AB8-11291F5DFD5B}" type="pres">
      <dgm:prSet presAssocID="{0D3BABCA-5361-4A4B-80A1-8B61A9E91767}" presName="horz1" presStyleCnt="0"/>
      <dgm:spPr/>
    </dgm:pt>
    <dgm:pt modelId="{D7D0EC7F-3F45-4F3F-89A4-497085529692}" type="pres">
      <dgm:prSet presAssocID="{0D3BABCA-5361-4A4B-80A1-8B61A9E91767}" presName="tx1" presStyleLbl="revTx" presStyleIdx="1" presStyleCnt="4"/>
      <dgm:spPr/>
    </dgm:pt>
    <dgm:pt modelId="{8EEE9173-D08F-4138-8BE2-02AAD0C2ADDC}" type="pres">
      <dgm:prSet presAssocID="{0D3BABCA-5361-4A4B-80A1-8B61A9E91767}" presName="vert1" presStyleCnt="0"/>
      <dgm:spPr/>
    </dgm:pt>
    <dgm:pt modelId="{4FD01DA6-F0FB-4CC9-894E-9245F6E191AE}" type="pres">
      <dgm:prSet presAssocID="{D86BC6CF-518D-419D-86C7-0C5CD396C194}" presName="thickLine" presStyleLbl="alignNode1" presStyleIdx="2" presStyleCnt="4"/>
      <dgm:spPr/>
    </dgm:pt>
    <dgm:pt modelId="{7DF065E0-79EB-4A14-8C76-7722B6B8C681}" type="pres">
      <dgm:prSet presAssocID="{D86BC6CF-518D-419D-86C7-0C5CD396C194}" presName="horz1" presStyleCnt="0"/>
      <dgm:spPr/>
    </dgm:pt>
    <dgm:pt modelId="{A1EF6DE3-53E8-4C46-AECA-F260F15E5B61}" type="pres">
      <dgm:prSet presAssocID="{D86BC6CF-518D-419D-86C7-0C5CD396C194}" presName="tx1" presStyleLbl="revTx" presStyleIdx="2" presStyleCnt="4"/>
      <dgm:spPr/>
    </dgm:pt>
    <dgm:pt modelId="{C6ECC809-FBF9-43B8-B38E-5A009FB86287}" type="pres">
      <dgm:prSet presAssocID="{D86BC6CF-518D-419D-86C7-0C5CD396C194}" presName="vert1" presStyleCnt="0"/>
      <dgm:spPr/>
    </dgm:pt>
    <dgm:pt modelId="{7B4EF943-255A-4AFE-9C0B-D78639F33371}" type="pres">
      <dgm:prSet presAssocID="{F1C2B780-AA0B-4FDC-927A-51CF27C6D5C8}" presName="thickLine" presStyleLbl="alignNode1" presStyleIdx="3" presStyleCnt="4"/>
      <dgm:spPr/>
    </dgm:pt>
    <dgm:pt modelId="{9C818EB8-5133-4099-8F52-6C708473A900}" type="pres">
      <dgm:prSet presAssocID="{F1C2B780-AA0B-4FDC-927A-51CF27C6D5C8}" presName="horz1" presStyleCnt="0"/>
      <dgm:spPr/>
    </dgm:pt>
    <dgm:pt modelId="{4481E7B0-E67A-4A71-A6B3-BB85066B6C59}" type="pres">
      <dgm:prSet presAssocID="{F1C2B780-AA0B-4FDC-927A-51CF27C6D5C8}" presName="tx1" presStyleLbl="revTx" presStyleIdx="3" presStyleCnt="4"/>
      <dgm:spPr/>
    </dgm:pt>
    <dgm:pt modelId="{4827EDCD-DA5D-4FB0-BC86-43DDC5271445}" type="pres">
      <dgm:prSet presAssocID="{F1C2B780-AA0B-4FDC-927A-51CF27C6D5C8}" presName="vert1" presStyleCnt="0"/>
      <dgm:spPr/>
    </dgm:pt>
  </dgm:ptLst>
  <dgm:cxnLst>
    <dgm:cxn modelId="{235B655E-2B91-4A0A-BD5E-129D5FCE87D3}" srcId="{9EEE9444-5069-4CC3-AF87-7A47A1AB0BC8}" destId="{0BB70B1C-7BF2-43DB-BECE-EC8292FDD7CE}" srcOrd="0" destOrd="0" parTransId="{E83D40FE-B672-4874-96E1-703D0B1DE607}" sibTransId="{6B456039-B132-46D2-A309-DCBD7576D736}"/>
    <dgm:cxn modelId="{6ED91659-02DB-40AB-8105-A50CF8BADB4D}" type="presOf" srcId="{0D3BABCA-5361-4A4B-80A1-8B61A9E91767}" destId="{D7D0EC7F-3F45-4F3F-89A4-497085529692}" srcOrd="0" destOrd="0" presId="urn:microsoft.com/office/officeart/2008/layout/LinedList"/>
    <dgm:cxn modelId="{BBD8F579-A694-4B0C-A761-AC0BD6E56D59}" type="presOf" srcId="{0BB70B1C-7BF2-43DB-BECE-EC8292FDD7CE}" destId="{D1BDDCF1-6E7F-4F15-9CDA-2EB260F0BAF7}" srcOrd="0" destOrd="0" presId="urn:microsoft.com/office/officeart/2008/layout/LinedList"/>
    <dgm:cxn modelId="{DE589B81-0762-431C-882D-3E80F5E9B750}" type="presOf" srcId="{D86BC6CF-518D-419D-86C7-0C5CD396C194}" destId="{A1EF6DE3-53E8-4C46-AECA-F260F15E5B61}" srcOrd="0" destOrd="0" presId="urn:microsoft.com/office/officeart/2008/layout/LinedList"/>
    <dgm:cxn modelId="{56F8768C-3190-4938-8421-2EDAB3219BBB}" srcId="{9EEE9444-5069-4CC3-AF87-7A47A1AB0BC8}" destId="{D86BC6CF-518D-419D-86C7-0C5CD396C194}" srcOrd="2" destOrd="0" parTransId="{D6E72CC7-9DB4-44F9-A5EC-2F57A06B9D3D}" sibTransId="{459009F2-970C-4627-9A6D-AF4FFAFB8F0D}"/>
    <dgm:cxn modelId="{2F16D79C-3D20-45C6-9CCD-10F4A0D04516}" srcId="{9EEE9444-5069-4CC3-AF87-7A47A1AB0BC8}" destId="{F1C2B780-AA0B-4FDC-927A-51CF27C6D5C8}" srcOrd="3" destOrd="0" parTransId="{36F48717-206C-48B0-8C95-E04C0826E819}" sibTransId="{7BF44F86-27DD-4E5B-AAA2-A9A0A89B01D7}"/>
    <dgm:cxn modelId="{BA9BF9D5-67FB-4D63-AB5C-11793442327E}" type="presOf" srcId="{9EEE9444-5069-4CC3-AF87-7A47A1AB0BC8}" destId="{145F49FD-DC53-4E12-8DA7-B0AEF19FE3D3}" srcOrd="0" destOrd="0" presId="urn:microsoft.com/office/officeart/2008/layout/LinedList"/>
    <dgm:cxn modelId="{D09E03E2-8327-47CF-9CBD-B1750A03BD8E}" srcId="{9EEE9444-5069-4CC3-AF87-7A47A1AB0BC8}" destId="{0D3BABCA-5361-4A4B-80A1-8B61A9E91767}" srcOrd="1" destOrd="0" parTransId="{EB0C61F0-D021-4A5D-9096-CCF883FF3828}" sibTransId="{561B8BA1-513F-4212-959F-5314957C6B97}"/>
    <dgm:cxn modelId="{62BDEDE4-C2B2-49D4-9A36-56C16B226B33}" type="presOf" srcId="{F1C2B780-AA0B-4FDC-927A-51CF27C6D5C8}" destId="{4481E7B0-E67A-4A71-A6B3-BB85066B6C59}" srcOrd="0" destOrd="0" presId="urn:microsoft.com/office/officeart/2008/layout/LinedList"/>
    <dgm:cxn modelId="{AAB92F31-635B-4BA4-9EBF-A8B3E7C2618F}" type="presParOf" srcId="{145F49FD-DC53-4E12-8DA7-B0AEF19FE3D3}" destId="{BF8E3FC8-B936-490B-B4D3-D2908D4845FF}" srcOrd="0" destOrd="0" presId="urn:microsoft.com/office/officeart/2008/layout/LinedList"/>
    <dgm:cxn modelId="{2212932C-4A97-4DEC-8356-3CAD60C24DD5}" type="presParOf" srcId="{145F49FD-DC53-4E12-8DA7-B0AEF19FE3D3}" destId="{F9113EAF-D881-43A2-A903-6812108D8306}" srcOrd="1" destOrd="0" presId="urn:microsoft.com/office/officeart/2008/layout/LinedList"/>
    <dgm:cxn modelId="{BB71ACB9-FB3D-46AB-BD4C-EBDDCBFD7371}" type="presParOf" srcId="{F9113EAF-D881-43A2-A903-6812108D8306}" destId="{D1BDDCF1-6E7F-4F15-9CDA-2EB260F0BAF7}" srcOrd="0" destOrd="0" presId="urn:microsoft.com/office/officeart/2008/layout/LinedList"/>
    <dgm:cxn modelId="{E0FBA849-B27F-4D68-8965-1DCB562C86AA}" type="presParOf" srcId="{F9113EAF-D881-43A2-A903-6812108D8306}" destId="{BA744AC0-ACCA-427F-B865-4FA3250EC6BB}" srcOrd="1" destOrd="0" presId="urn:microsoft.com/office/officeart/2008/layout/LinedList"/>
    <dgm:cxn modelId="{587BA60F-1D3B-49A5-8B24-20EBD41298A0}" type="presParOf" srcId="{145F49FD-DC53-4E12-8DA7-B0AEF19FE3D3}" destId="{826602A4-2420-4346-81A3-CB53B8AD46BA}" srcOrd="2" destOrd="0" presId="urn:microsoft.com/office/officeart/2008/layout/LinedList"/>
    <dgm:cxn modelId="{3A485E19-B5E6-408E-8C12-B6BD8081515B}" type="presParOf" srcId="{145F49FD-DC53-4E12-8DA7-B0AEF19FE3D3}" destId="{AA2CB5F3-CDF1-409C-8AB8-11291F5DFD5B}" srcOrd="3" destOrd="0" presId="urn:microsoft.com/office/officeart/2008/layout/LinedList"/>
    <dgm:cxn modelId="{191330CF-DDED-45C7-B320-EA0FF242022E}" type="presParOf" srcId="{AA2CB5F3-CDF1-409C-8AB8-11291F5DFD5B}" destId="{D7D0EC7F-3F45-4F3F-89A4-497085529692}" srcOrd="0" destOrd="0" presId="urn:microsoft.com/office/officeart/2008/layout/LinedList"/>
    <dgm:cxn modelId="{66566FAB-3A6F-4564-B789-A2D12AADC8C1}" type="presParOf" srcId="{AA2CB5F3-CDF1-409C-8AB8-11291F5DFD5B}" destId="{8EEE9173-D08F-4138-8BE2-02AAD0C2ADDC}" srcOrd="1" destOrd="0" presId="urn:microsoft.com/office/officeart/2008/layout/LinedList"/>
    <dgm:cxn modelId="{76A293A6-E25D-412B-A065-24ACECEA56C7}" type="presParOf" srcId="{145F49FD-DC53-4E12-8DA7-B0AEF19FE3D3}" destId="{4FD01DA6-F0FB-4CC9-894E-9245F6E191AE}" srcOrd="4" destOrd="0" presId="urn:microsoft.com/office/officeart/2008/layout/LinedList"/>
    <dgm:cxn modelId="{F0099245-D1A5-41D0-88B3-9A0DA5D3D4D1}" type="presParOf" srcId="{145F49FD-DC53-4E12-8DA7-B0AEF19FE3D3}" destId="{7DF065E0-79EB-4A14-8C76-7722B6B8C681}" srcOrd="5" destOrd="0" presId="urn:microsoft.com/office/officeart/2008/layout/LinedList"/>
    <dgm:cxn modelId="{9F414D39-5B7B-4906-B569-AECBB4FFD3BC}" type="presParOf" srcId="{7DF065E0-79EB-4A14-8C76-7722B6B8C681}" destId="{A1EF6DE3-53E8-4C46-AECA-F260F15E5B61}" srcOrd="0" destOrd="0" presId="urn:microsoft.com/office/officeart/2008/layout/LinedList"/>
    <dgm:cxn modelId="{2C5C892A-D562-459C-B827-C3AE5EBC8E4E}" type="presParOf" srcId="{7DF065E0-79EB-4A14-8C76-7722B6B8C681}" destId="{C6ECC809-FBF9-43B8-B38E-5A009FB86287}" srcOrd="1" destOrd="0" presId="urn:microsoft.com/office/officeart/2008/layout/LinedList"/>
    <dgm:cxn modelId="{99F256D8-34FE-452D-B343-5508F27F0DDE}" type="presParOf" srcId="{145F49FD-DC53-4E12-8DA7-B0AEF19FE3D3}" destId="{7B4EF943-255A-4AFE-9C0B-D78639F33371}" srcOrd="6" destOrd="0" presId="urn:microsoft.com/office/officeart/2008/layout/LinedList"/>
    <dgm:cxn modelId="{74C77B1E-686A-4DC8-A93B-77ECCD2E334D}" type="presParOf" srcId="{145F49FD-DC53-4E12-8DA7-B0AEF19FE3D3}" destId="{9C818EB8-5133-4099-8F52-6C708473A900}" srcOrd="7" destOrd="0" presId="urn:microsoft.com/office/officeart/2008/layout/LinedList"/>
    <dgm:cxn modelId="{F8B00C4D-99AC-4973-B54C-E7B07ABD3768}" type="presParOf" srcId="{9C818EB8-5133-4099-8F52-6C708473A900}" destId="{4481E7B0-E67A-4A71-A6B3-BB85066B6C59}" srcOrd="0" destOrd="0" presId="urn:microsoft.com/office/officeart/2008/layout/LinedList"/>
    <dgm:cxn modelId="{E9588ADB-CB30-497C-A140-55BC8AFA6287}" type="presParOf" srcId="{9C818EB8-5133-4099-8F52-6C708473A900}" destId="{4827EDCD-DA5D-4FB0-BC86-43DDC52714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3DA05D1-1A78-47A5-AA0E-7C14C5EFB700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5FA8484-1AA3-4B9E-B6B5-D3BCDFC811BB}">
      <dgm:prSet/>
      <dgm:spPr/>
      <dgm:t>
        <a:bodyPr/>
        <a:lstStyle/>
        <a:p>
          <a:r>
            <a:rPr lang="el-GR"/>
            <a:t>Τα είδη επιθέσεων είναι πολλά αλλά κατατάσσονται σε 4 κατηγορίες. Αυτές είναι DoS, Probe, U2R, R2L</a:t>
          </a:r>
          <a:endParaRPr lang="en-US"/>
        </a:p>
      </dgm:t>
    </dgm:pt>
    <dgm:pt modelId="{0FF900DF-EFDD-4F58-9FA3-20F9C0E60440}" type="parTrans" cxnId="{11CB4CFE-F273-4338-B177-F936C7068229}">
      <dgm:prSet/>
      <dgm:spPr/>
      <dgm:t>
        <a:bodyPr/>
        <a:lstStyle/>
        <a:p>
          <a:endParaRPr lang="en-US"/>
        </a:p>
      </dgm:t>
    </dgm:pt>
    <dgm:pt modelId="{6850AAFB-888E-411E-8F8E-A0B458A4ACC2}" type="sibTrans" cxnId="{11CB4CFE-F273-4338-B177-F936C7068229}">
      <dgm:prSet/>
      <dgm:spPr/>
      <dgm:t>
        <a:bodyPr/>
        <a:lstStyle/>
        <a:p>
          <a:endParaRPr lang="en-US"/>
        </a:p>
      </dgm:t>
    </dgm:pt>
    <dgm:pt modelId="{32B372D3-8CB6-4A9E-8208-C40EECE70541}">
      <dgm:prSet/>
      <dgm:spPr/>
      <dgm:t>
        <a:bodyPr/>
        <a:lstStyle/>
        <a:p>
          <a:r>
            <a:rPr lang="el-GR"/>
            <a:t>DoS. Αυτές οι επιθέσεις στόχο έχουν το availability.</a:t>
          </a:r>
          <a:endParaRPr lang="en-US"/>
        </a:p>
      </dgm:t>
    </dgm:pt>
    <dgm:pt modelId="{864ED4BF-9286-4888-B709-043C193CFA5B}" type="parTrans" cxnId="{CC696E6B-2BAC-4BB5-9496-87687978278A}">
      <dgm:prSet/>
      <dgm:spPr/>
      <dgm:t>
        <a:bodyPr/>
        <a:lstStyle/>
        <a:p>
          <a:endParaRPr lang="en-US"/>
        </a:p>
      </dgm:t>
    </dgm:pt>
    <dgm:pt modelId="{58A3C874-2396-4D0E-AFC8-78812B408EFD}" type="sibTrans" cxnId="{CC696E6B-2BAC-4BB5-9496-87687978278A}">
      <dgm:prSet/>
      <dgm:spPr/>
      <dgm:t>
        <a:bodyPr/>
        <a:lstStyle/>
        <a:p>
          <a:endParaRPr lang="en-US"/>
        </a:p>
      </dgm:t>
    </dgm:pt>
    <dgm:pt modelId="{CC01E260-74F5-43C7-85F1-6F164020FD1A}">
      <dgm:prSet/>
      <dgm:spPr/>
      <dgm:t>
        <a:bodyPr/>
        <a:lstStyle/>
        <a:p>
          <a:r>
            <a:rPr lang="el-GR"/>
            <a:t>Probe. Αυτές οι επιθέσεις στόχο έχουν την συλλογή πληροφοριών.</a:t>
          </a:r>
          <a:endParaRPr lang="en-US"/>
        </a:p>
      </dgm:t>
    </dgm:pt>
    <dgm:pt modelId="{C733C452-7E21-4126-89CD-86A3061A216A}" type="parTrans" cxnId="{75DCDBA4-9432-4433-B722-E4291F57002F}">
      <dgm:prSet/>
      <dgm:spPr/>
      <dgm:t>
        <a:bodyPr/>
        <a:lstStyle/>
        <a:p>
          <a:endParaRPr lang="en-US"/>
        </a:p>
      </dgm:t>
    </dgm:pt>
    <dgm:pt modelId="{9C57D12D-75C5-4450-909D-C0E18998F8EE}" type="sibTrans" cxnId="{75DCDBA4-9432-4433-B722-E4291F57002F}">
      <dgm:prSet/>
      <dgm:spPr/>
      <dgm:t>
        <a:bodyPr/>
        <a:lstStyle/>
        <a:p>
          <a:endParaRPr lang="en-US"/>
        </a:p>
      </dgm:t>
    </dgm:pt>
    <dgm:pt modelId="{9E7BA3C2-5220-439E-8483-FBA4CE86B56A}">
      <dgm:prSet/>
      <dgm:spPr/>
      <dgm:t>
        <a:bodyPr/>
        <a:lstStyle/>
        <a:p>
          <a:r>
            <a:rPr lang="el-GR"/>
            <a:t>U2R. Αυτές οι επιθέσεις στόχο έχουν να αποκτήσουν δυνατότητες υπερ χρήστη από απλό χρήστη.</a:t>
          </a:r>
          <a:endParaRPr lang="en-US"/>
        </a:p>
      </dgm:t>
    </dgm:pt>
    <dgm:pt modelId="{AED7F151-96C3-44E0-B515-B31183AD760B}" type="parTrans" cxnId="{C9B5994A-EEE1-4691-AA56-CDA098E7E915}">
      <dgm:prSet/>
      <dgm:spPr/>
      <dgm:t>
        <a:bodyPr/>
        <a:lstStyle/>
        <a:p>
          <a:endParaRPr lang="en-US"/>
        </a:p>
      </dgm:t>
    </dgm:pt>
    <dgm:pt modelId="{41E239F7-0C2B-4C14-B5A5-0B446FFE766D}" type="sibTrans" cxnId="{C9B5994A-EEE1-4691-AA56-CDA098E7E915}">
      <dgm:prSet/>
      <dgm:spPr/>
      <dgm:t>
        <a:bodyPr/>
        <a:lstStyle/>
        <a:p>
          <a:endParaRPr lang="en-US"/>
        </a:p>
      </dgm:t>
    </dgm:pt>
    <dgm:pt modelId="{1329E002-043E-4270-8948-A3470258107A}">
      <dgm:prSet/>
      <dgm:spPr/>
      <dgm:t>
        <a:bodyPr/>
        <a:lstStyle/>
        <a:p>
          <a:r>
            <a:rPr lang="el-GR"/>
            <a:t>R2L. Αυτές οι επιθέσεις στόχο έχουν να αποκτήσει ο επιτιθέμενος πρόσβαση από απομακρυσμένη τοποθεσία. </a:t>
          </a:r>
          <a:endParaRPr lang="en-US"/>
        </a:p>
      </dgm:t>
    </dgm:pt>
    <dgm:pt modelId="{A236C783-37FA-4F7A-8F29-D3D2B21CF738}" type="parTrans" cxnId="{32D4611D-0643-4A10-B067-45C1D5C1C214}">
      <dgm:prSet/>
      <dgm:spPr/>
      <dgm:t>
        <a:bodyPr/>
        <a:lstStyle/>
        <a:p>
          <a:endParaRPr lang="en-US"/>
        </a:p>
      </dgm:t>
    </dgm:pt>
    <dgm:pt modelId="{76034993-8F86-49E0-AC9E-2986B92F2D32}" type="sibTrans" cxnId="{32D4611D-0643-4A10-B067-45C1D5C1C214}">
      <dgm:prSet/>
      <dgm:spPr/>
      <dgm:t>
        <a:bodyPr/>
        <a:lstStyle/>
        <a:p>
          <a:endParaRPr lang="en-US"/>
        </a:p>
      </dgm:t>
    </dgm:pt>
    <dgm:pt modelId="{B34F9F80-E042-4969-B927-1C1908A348A0}" type="pres">
      <dgm:prSet presAssocID="{83DA05D1-1A78-47A5-AA0E-7C14C5EFB700}" presName="vert0" presStyleCnt="0">
        <dgm:presLayoutVars>
          <dgm:dir/>
          <dgm:animOne val="branch"/>
          <dgm:animLvl val="lvl"/>
        </dgm:presLayoutVars>
      </dgm:prSet>
      <dgm:spPr/>
    </dgm:pt>
    <dgm:pt modelId="{C160EC56-CE61-49EF-82F5-1844D5A23EF9}" type="pres">
      <dgm:prSet presAssocID="{95FA8484-1AA3-4B9E-B6B5-D3BCDFC811BB}" presName="thickLine" presStyleLbl="alignNode1" presStyleIdx="0" presStyleCnt="5"/>
      <dgm:spPr/>
    </dgm:pt>
    <dgm:pt modelId="{3B10457F-1339-47A1-92E9-2F03405EC54B}" type="pres">
      <dgm:prSet presAssocID="{95FA8484-1AA3-4B9E-B6B5-D3BCDFC811BB}" presName="horz1" presStyleCnt="0"/>
      <dgm:spPr/>
    </dgm:pt>
    <dgm:pt modelId="{52962AA0-DF17-4110-B69F-457D7E15E5E3}" type="pres">
      <dgm:prSet presAssocID="{95FA8484-1AA3-4B9E-B6B5-D3BCDFC811BB}" presName="tx1" presStyleLbl="revTx" presStyleIdx="0" presStyleCnt="5"/>
      <dgm:spPr/>
    </dgm:pt>
    <dgm:pt modelId="{A26C80B1-DB88-4363-9890-C7E84A994515}" type="pres">
      <dgm:prSet presAssocID="{95FA8484-1AA3-4B9E-B6B5-D3BCDFC811BB}" presName="vert1" presStyleCnt="0"/>
      <dgm:spPr/>
    </dgm:pt>
    <dgm:pt modelId="{376CECBD-2AA3-48AF-93EA-C8F72999F0EE}" type="pres">
      <dgm:prSet presAssocID="{32B372D3-8CB6-4A9E-8208-C40EECE70541}" presName="thickLine" presStyleLbl="alignNode1" presStyleIdx="1" presStyleCnt="5"/>
      <dgm:spPr/>
    </dgm:pt>
    <dgm:pt modelId="{4643F359-D3D0-4C60-93B0-11B67E9DF2D5}" type="pres">
      <dgm:prSet presAssocID="{32B372D3-8CB6-4A9E-8208-C40EECE70541}" presName="horz1" presStyleCnt="0"/>
      <dgm:spPr/>
    </dgm:pt>
    <dgm:pt modelId="{658E53AD-8589-4B7B-8409-88DC642B64EC}" type="pres">
      <dgm:prSet presAssocID="{32B372D3-8CB6-4A9E-8208-C40EECE70541}" presName="tx1" presStyleLbl="revTx" presStyleIdx="1" presStyleCnt="5"/>
      <dgm:spPr/>
    </dgm:pt>
    <dgm:pt modelId="{FCF0AF4B-A9C6-4CC7-AB28-63DB52B699FF}" type="pres">
      <dgm:prSet presAssocID="{32B372D3-8CB6-4A9E-8208-C40EECE70541}" presName="vert1" presStyleCnt="0"/>
      <dgm:spPr/>
    </dgm:pt>
    <dgm:pt modelId="{3B9870B5-F5CF-4214-A3C0-2F7BD5CCC3AD}" type="pres">
      <dgm:prSet presAssocID="{CC01E260-74F5-43C7-85F1-6F164020FD1A}" presName="thickLine" presStyleLbl="alignNode1" presStyleIdx="2" presStyleCnt="5"/>
      <dgm:spPr/>
    </dgm:pt>
    <dgm:pt modelId="{E3EF30E7-B240-4B2B-8B0D-C0353F420394}" type="pres">
      <dgm:prSet presAssocID="{CC01E260-74F5-43C7-85F1-6F164020FD1A}" presName="horz1" presStyleCnt="0"/>
      <dgm:spPr/>
    </dgm:pt>
    <dgm:pt modelId="{24B1754E-8C32-4ABC-8503-DA2629166057}" type="pres">
      <dgm:prSet presAssocID="{CC01E260-74F5-43C7-85F1-6F164020FD1A}" presName="tx1" presStyleLbl="revTx" presStyleIdx="2" presStyleCnt="5"/>
      <dgm:spPr/>
    </dgm:pt>
    <dgm:pt modelId="{554F12BA-953E-408E-ACD2-A159C2B41FAF}" type="pres">
      <dgm:prSet presAssocID="{CC01E260-74F5-43C7-85F1-6F164020FD1A}" presName="vert1" presStyleCnt="0"/>
      <dgm:spPr/>
    </dgm:pt>
    <dgm:pt modelId="{61AFB2E7-8AD3-4271-B0DD-429CC45624BC}" type="pres">
      <dgm:prSet presAssocID="{9E7BA3C2-5220-439E-8483-FBA4CE86B56A}" presName="thickLine" presStyleLbl="alignNode1" presStyleIdx="3" presStyleCnt="5"/>
      <dgm:spPr/>
    </dgm:pt>
    <dgm:pt modelId="{36848B96-A40C-40AF-9AC8-10E9F3BCFC1B}" type="pres">
      <dgm:prSet presAssocID="{9E7BA3C2-5220-439E-8483-FBA4CE86B56A}" presName="horz1" presStyleCnt="0"/>
      <dgm:spPr/>
    </dgm:pt>
    <dgm:pt modelId="{4D5DA02A-D919-456F-8888-D1D0C2EC154C}" type="pres">
      <dgm:prSet presAssocID="{9E7BA3C2-5220-439E-8483-FBA4CE86B56A}" presName="tx1" presStyleLbl="revTx" presStyleIdx="3" presStyleCnt="5"/>
      <dgm:spPr/>
    </dgm:pt>
    <dgm:pt modelId="{616F8077-F4DB-4AFC-8E60-5EBDA1F79B56}" type="pres">
      <dgm:prSet presAssocID="{9E7BA3C2-5220-439E-8483-FBA4CE86B56A}" presName="vert1" presStyleCnt="0"/>
      <dgm:spPr/>
    </dgm:pt>
    <dgm:pt modelId="{370C7CF1-88B1-4825-9572-B49DB9CD1C32}" type="pres">
      <dgm:prSet presAssocID="{1329E002-043E-4270-8948-A3470258107A}" presName="thickLine" presStyleLbl="alignNode1" presStyleIdx="4" presStyleCnt="5"/>
      <dgm:spPr/>
    </dgm:pt>
    <dgm:pt modelId="{8670840E-4530-4289-AB6E-55834C679A1C}" type="pres">
      <dgm:prSet presAssocID="{1329E002-043E-4270-8948-A3470258107A}" presName="horz1" presStyleCnt="0"/>
      <dgm:spPr/>
    </dgm:pt>
    <dgm:pt modelId="{E5BA6252-861B-4203-A9E8-BA9251E16A1C}" type="pres">
      <dgm:prSet presAssocID="{1329E002-043E-4270-8948-A3470258107A}" presName="tx1" presStyleLbl="revTx" presStyleIdx="4" presStyleCnt="5"/>
      <dgm:spPr/>
    </dgm:pt>
    <dgm:pt modelId="{AA0EC8A6-CA12-4BC2-B5B1-B85DA2562530}" type="pres">
      <dgm:prSet presAssocID="{1329E002-043E-4270-8948-A3470258107A}" presName="vert1" presStyleCnt="0"/>
      <dgm:spPr/>
    </dgm:pt>
  </dgm:ptLst>
  <dgm:cxnLst>
    <dgm:cxn modelId="{20CBB505-BCF8-4427-A803-815D3A13C334}" type="presOf" srcId="{CC01E260-74F5-43C7-85F1-6F164020FD1A}" destId="{24B1754E-8C32-4ABC-8503-DA2629166057}" srcOrd="0" destOrd="0" presId="urn:microsoft.com/office/officeart/2008/layout/LinedList"/>
    <dgm:cxn modelId="{32D4611D-0643-4A10-B067-45C1D5C1C214}" srcId="{83DA05D1-1A78-47A5-AA0E-7C14C5EFB700}" destId="{1329E002-043E-4270-8948-A3470258107A}" srcOrd="4" destOrd="0" parTransId="{A236C783-37FA-4F7A-8F29-D3D2B21CF738}" sibTransId="{76034993-8F86-49E0-AC9E-2986B92F2D32}"/>
    <dgm:cxn modelId="{F2E4FF21-B0F7-4807-8A54-090880EC6ECE}" type="presOf" srcId="{1329E002-043E-4270-8948-A3470258107A}" destId="{E5BA6252-861B-4203-A9E8-BA9251E16A1C}" srcOrd="0" destOrd="0" presId="urn:microsoft.com/office/officeart/2008/layout/LinedList"/>
    <dgm:cxn modelId="{D5A73144-F80E-4BD6-B5DC-75E16D69D536}" type="presOf" srcId="{95FA8484-1AA3-4B9E-B6B5-D3BCDFC811BB}" destId="{52962AA0-DF17-4110-B69F-457D7E15E5E3}" srcOrd="0" destOrd="0" presId="urn:microsoft.com/office/officeart/2008/layout/LinedList"/>
    <dgm:cxn modelId="{C9B5994A-EEE1-4691-AA56-CDA098E7E915}" srcId="{83DA05D1-1A78-47A5-AA0E-7C14C5EFB700}" destId="{9E7BA3C2-5220-439E-8483-FBA4CE86B56A}" srcOrd="3" destOrd="0" parTransId="{AED7F151-96C3-44E0-B515-B31183AD760B}" sibTransId="{41E239F7-0C2B-4C14-B5A5-0B446FFE766D}"/>
    <dgm:cxn modelId="{CC696E6B-2BAC-4BB5-9496-87687978278A}" srcId="{83DA05D1-1A78-47A5-AA0E-7C14C5EFB700}" destId="{32B372D3-8CB6-4A9E-8208-C40EECE70541}" srcOrd="1" destOrd="0" parTransId="{864ED4BF-9286-4888-B709-043C193CFA5B}" sibTransId="{58A3C874-2396-4D0E-AFC8-78812B408EFD}"/>
    <dgm:cxn modelId="{75DCDBA4-9432-4433-B722-E4291F57002F}" srcId="{83DA05D1-1A78-47A5-AA0E-7C14C5EFB700}" destId="{CC01E260-74F5-43C7-85F1-6F164020FD1A}" srcOrd="2" destOrd="0" parTransId="{C733C452-7E21-4126-89CD-86A3061A216A}" sibTransId="{9C57D12D-75C5-4450-909D-C0E18998F8EE}"/>
    <dgm:cxn modelId="{88F22CC5-B745-4855-87CA-F4290AB4E29B}" type="presOf" srcId="{83DA05D1-1A78-47A5-AA0E-7C14C5EFB700}" destId="{B34F9F80-E042-4969-B927-1C1908A348A0}" srcOrd="0" destOrd="0" presId="urn:microsoft.com/office/officeart/2008/layout/LinedList"/>
    <dgm:cxn modelId="{5CADC4DC-9619-4AB1-9087-4CFD9A7AD69C}" type="presOf" srcId="{32B372D3-8CB6-4A9E-8208-C40EECE70541}" destId="{658E53AD-8589-4B7B-8409-88DC642B64EC}" srcOrd="0" destOrd="0" presId="urn:microsoft.com/office/officeart/2008/layout/LinedList"/>
    <dgm:cxn modelId="{540CB2F1-28BD-4642-997B-74584ECF13C8}" type="presOf" srcId="{9E7BA3C2-5220-439E-8483-FBA4CE86B56A}" destId="{4D5DA02A-D919-456F-8888-D1D0C2EC154C}" srcOrd="0" destOrd="0" presId="urn:microsoft.com/office/officeart/2008/layout/LinedList"/>
    <dgm:cxn modelId="{11CB4CFE-F273-4338-B177-F936C7068229}" srcId="{83DA05D1-1A78-47A5-AA0E-7C14C5EFB700}" destId="{95FA8484-1AA3-4B9E-B6B5-D3BCDFC811BB}" srcOrd="0" destOrd="0" parTransId="{0FF900DF-EFDD-4F58-9FA3-20F9C0E60440}" sibTransId="{6850AAFB-888E-411E-8F8E-A0B458A4ACC2}"/>
    <dgm:cxn modelId="{339B6664-CDF5-460F-AA2D-AAF94BDAB4FD}" type="presParOf" srcId="{B34F9F80-E042-4969-B927-1C1908A348A0}" destId="{C160EC56-CE61-49EF-82F5-1844D5A23EF9}" srcOrd="0" destOrd="0" presId="urn:microsoft.com/office/officeart/2008/layout/LinedList"/>
    <dgm:cxn modelId="{EC610ABF-922B-457B-AE3B-6BEE66F338FF}" type="presParOf" srcId="{B34F9F80-E042-4969-B927-1C1908A348A0}" destId="{3B10457F-1339-47A1-92E9-2F03405EC54B}" srcOrd="1" destOrd="0" presId="urn:microsoft.com/office/officeart/2008/layout/LinedList"/>
    <dgm:cxn modelId="{4116DE48-F23A-4B4F-A3B4-DF986BA3AC27}" type="presParOf" srcId="{3B10457F-1339-47A1-92E9-2F03405EC54B}" destId="{52962AA0-DF17-4110-B69F-457D7E15E5E3}" srcOrd="0" destOrd="0" presId="urn:microsoft.com/office/officeart/2008/layout/LinedList"/>
    <dgm:cxn modelId="{7EBD7B52-D1D0-4647-91E6-09840CC9E068}" type="presParOf" srcId="{3B10457F-1339-47A1-92E9-2F03405EC54B}" destId="{A26C80B1-DB88-4363-9890-C7E84A994515}" srcOrd="1" destOrd="0" presId="urn:microsoft.com/office/officeart/2008/layout/LinedList"/>
    <dgm:cxn modelId="{6D40FA7D-E8AC-4C13-8690-4158B29A4615}" type="presParOf" srcId="{B34F9F80-E042-4969-B927-1C1908A348A0}" destId="{376CECBD-2AA3-48AF-93EA-C8F72999F0EE}" srcOrd="2" destOrd="0" presId="urn:microsoft.com/office/officeart/2008/layout/LinedList"/>
    <dgm:cxn modelId="{58280181-F83F-41EF-B646-C67654EB660B}" type="presParOf" srcId="{B34F9F80-E042-4969-B927-1C1908A348A0}" destId="{4643F359-D3D0-4C60-93B0-11B67E9DF2D5}" srcOrd="3" destOrd="0" presId="urn:microsoft.com/office/officeart/2008/layout/LinedList"/>
    <dgm:cxn modelId="{4F829C2C-212A-4486-9852-57AAA2B8A366}" type="presParOf" srcId="{4643F359-D3D0-4C60-93B0-11B67E9DF2D5}" destId="{658E53AD-8589-4B7B-8409-88DC642B64EC}" srcOrd="0" destOrd="0" presId="urn:microsoft.com/office/officeart/2008/layout/LinedList"/>
    <dgm:cxn modelId="{8207608D-C2A7-46C0-A586-384A102F045A}" type="presParOf" srcId="{4643F359-D3D0-4C60-93B0-11B67E9DF2D5}" destId="{FCF0AF4B-A9C6-4CC7-AB28-63DB52B699FF}" srcOrd="1" destOrd="0" presId="urn:microsoft.com/office/officeart/2008/layout/LinedList"/>
    <dgm:cxn modelId="{1F330938-8A34-496F-B9E7-0BF49DA61658}" type="presParOf" srcId="{B34F9F80-E042-4969-B927-1C1908A348A0}" destId="{3B9870B5-F5CF-4214-A3C0-2F7BD5CCC3AD}" srcOrd="4" destOrd="0" presId="urn:microsoft.com/office/officeart/2008/layout/LinedList"/>
    <dgm:cxn modelId="{62923E3B-B62A-4F32-9806-BAAD260687B4}" type="presParOf" srcId="{B34F9F80-E042-4969-B927-1C1908A348A0}" destId="{E3EF30E7-B240-4B2B-8B0D-C0353F420394}" srcOrd="5" destOrd="0" presId="urn:microsoft.com/office/officeart/2008/layout/LinedList"/>
    <dgm:cxn modelId="{99B82805-630A-46CC-A4B3-4377330A636E}" type="presParOf" srcId="{E3EF30E7-B240-4B2B-8B0D-C0353F420394}" destId="{24B1754E-8C32-4ABC-8503-DA2629166057}" srcOrd="0" destOrd="0" presId="urn:microsoft.com/office/officeart/2008/layout/LinedList"/>
    <dgm:cxn modelId="{2B0D4156-48A1-446F-A96E-C5CFFC8559E8}" type="presParOf" srcId="{E3EF30E7-B240-4B2B-8B0D-C0353F420394}" destId="{554F12BA-953E-408E-ACD2-A159C2B41FAF}" srcOrd="1" destOrd="0" presId="urn:microsoft.com/office/officeart/2008/layout/LinedList"/>
    <dgm:cxn modelId="{530A9299-0D97-409E-8F9D-8F5AE411A0DE}" type="presParOf" srcId="{B34F9F80-E042-4969-B927-1C1908A348A0}" destId="{61AFB2E7-8AD3-4271-B0DD-429CC45624BC}" srcOrd="6" destOrd="0" presId="urn:microsoft.com/office/officeart/2008/layout/LinedList"/>
    <dgm:cxn modelId="{4E2AFF5B-85B6-4113-AF20-A39C25D8D528}" type="presParOf" srcId="{B34F9F80-E042-4969-B927-1C1908A348A0}" destId="{36848B96-A40C-40AF-9AC8-10E9F3BCFC1B}" srcOrd="7" destOrd="0" presId="urn:microsoft.com/office/officeart/2008/layout/LinedList"/>
    <dgm:cxn modelId="{57FBD5D6-C52F-4644-85C3-332A73BD52CB}" type="presParOf" srcId="{36848B96-A40C-40AF-9AC8-10E9F3BCFC1B}" destId="{4D5DA02A-D919-456F-8888-D1D0C2EC154C}" srcOrd="0" destOrd="0" presId="urn:microsoft.com/office/officeart/2008/layout/LinedList"/>
    <dgm:cxn modelId="{C3790A2D-DC48-4430-B155-ADF297A69377}" type="presParOf" srcId="{36848B96-A40C-40AF-9AC8-10E9F3BCFC1B}" destId="{616F8077-F4DB-4AFC-8E60-5EBDA1F79B56}" srcOrd="1" destOrd="0" presId="urn:microsoft.com/office/officeart/2008/layout/LinedList"/>
    <dgm:cxn modelId="{26BEBC6F-CD08-4588-A682-86EAB8A69167}" type="presParOf" srcId="{B34F9F80-E042-4969-B927-1C1908A348A0}" destId="{370C7CF1-88B1-4825-9572-B49DB9CD1C32}" srcOrd="8" destOrd="0" presId="urn:microsoft.com/office/officeart/2008/layout/LinedList"/>
    <dgm:cxn modelId="{11264756-25AC-4A0D-A6D9-9636F8AB5C53}" type="presParOf" srcId="{B34F9F80-E042-4969-B927-1C1908A348A0}" destId="{8670840E-4530-4289-AB6E-55834C679A1C}" srcOrd="9" destOrd="0" presId="urn:microsoft.com/office/officeart/2008/layout/LinedList"/>
    <dgm:cxn modelId="{2B0ABDA7-339B-46F6-8780-F2A92AFE40BD}" type="presParOf" srcId="{8670840E-4530-4289-AB6E-55834C679A1C}" destId="{E5BA6252-861B-4203-A9E8-BA9251E16A1C}" srcOrd="0" destOrd="0" presId="urn:microsoft.com/office/officeart/2008/layout/LinedList"/>
    <dgm:cxn modelId="{95C2D9BB-6543-4D2B-B40E-1E9E1C82AB0B}" type="presParOf" srcId="{8670840E-4530-4289-AB6E-55834C679A1C}" destId="{AA0EC8A6-CA12-4BC2-B5B1-B85DA25625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D5501A5-1B93-4A1A-B15E-4319CAD0FD0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8F0879-53A6-4C01-AA5C-2CF478A527C8}">
      <dgm:prSet/>
      <dgm:spPr/>
      <dgm:t>
        <a:bodyPr/>
        <a:lstStyle/>
        <a:p>
          <a:r>
            <a:rPr lang="el-GR" dirty="0"/>
            <a:t>Απαίτηση για απλό μοντέλο και χαμηλό </a:t>
          </a:r>
          <a:r>
            <a:rPr lang="el-GR" dirty="0" err="1"/>
            <a:t>latency</a:t>
          </a:r>
          <a:r>
            <a:rPr lang="el-GR" dirty="0"/>
            <a:t>. Λειτουργία πραγματικού χρόνου.</a:t>
          </a:r>
          <a:endParaRPr lang="en-US" dirty="0"/>
        </a:p>
      </dgm:t>
    </dgm:pt>
    <dgm:pt modelId="{34A8EF31-4368-4906-AB26-CB849CF4C4A6}" type="parTrans" cxnId="{B3C0C32D-C243-4E1C-B27B-5004D540D8DB}">
      <dgm:prSet/>
      <dgm:spPr/>
      <dgm:t>
        <a:bodyPr/>
        <a:lstStyle/>
        <a:p>
          <a:endParaRPr lang="en-US"/>
        </a:p>
      </dgm:t>
    </dgm:pt>
    <dgm:pt modelId="{0F517170-8FF8-4539-B584-CE9F3021B5AA}" type="sibTrans" cxnId="{B3C0C32D-C243-4E1C-B27B-5004D540D8DB}">
      <dgm:prSet/>
      <dgm:spPr/>
      <dgm:t>
        <a:bodyPr/>
        <a:lstStyle/>
        <a:p>
          <a:endParaRPr lang="en-US"/>
        </a:p>
      </dgm:t>
    </dgm:pt>
    <dgm:pt modelId="{CA6922E1-8482-4D67-AFBC-1D9B4E1B7F20}">
      <dgm:prSet/>
      <dgm:spPr/>
      <dgm:t>
        <a:bodyPr/>
        <a:lstStyle/>
        <a:p>
          <a:r>
            <a:rPr lang="el-GR" dirty="0"/>
            <a:t>Απαίτηση για </a:t>
          </a:r>
          <a:r>
            <a:rPr lang="el-GR" dirty="0" err="1"/>
            <a:t>explainability</a:t>
          </a:r>
          <a:r>
            <a:rPr lang="el-GR" dirty="0"/>
            <a:t>. Πρέπει να μπορούμε να δικαιολογήσουμε τις αποφάσεις. Με βάση αυτά επιλέγουμε </a:t>
          </a:r>
          <a:r>
            <a:rPr lang="el-GR" dirty="0" err="1"/>
            <a:t>Decision</a:t>
          </a:r>
          <a:r>
            <a:rPr lang="el-GR" dirty="0"/>
            <a:t> </a:t>
          </a:r>
          <a:r>
            <a:rPr lang="el-GR" dirty="0" err="1"/>
            <a:t>Tree</a:t>
          </a:r>
          <a:r>
            <a:rPr lang="el-GR" dirty="0"/>
            <a:t>. Επιπλέον λόγος επιλέγουμε </a:t>
          </a:r>
          <a:r>
            <a:rPr lang="el-GR" dirty="0" err="1"/>
            <a:t>shallow</a:t>
          </a:r>
          <a:r>
            <a:rPr lang="el-GR" dirty="0"/>
            <a:t> μοντέλο διότι έχουμε καλά δομημένα δεδομένα.</a:t>
          </a:r>
          <a:endParaRPr lang="en-US" dirty="0"/>
        </a:p>
      </dgm:t>
    </dgm:pt>
    <dgm:pt modelId="{BB4DB2F6-4A74-4DD5-9454-98D333A296EC}" type="parTrans" cxnId="{AF046C50-1C19-4253-A8C7-147C54952E61}">
      <dgm:prSet/>
      <dgm:spPr/>
      <dgm:t>
        <a:bodyPr/>
        <a:lstStyle/>
        <a:p>
          <a:endParaRPr lang="en-US"/>
        </a:p>
      </dgm:t>
    </dgm:pt>
    <dgm:pt modelId="{E4B3AB92-0D47-4630-8D17-1950D8514F7E}" type="sibTrans" cxnId="{AF046C50-1C19-4253-A8C7-147C54952E61}">
      <dgm:prSet/>
      <dgm:spPr/>
      <dgm:t>
        <a:bodyPr/>
        <a:lstStyle/>
        <a:p>
          <a:endParaRPr lang="en-US"/>
        </a:p>
      </dgm:t>
    </dgm:pt>
    <dgm:pt modelId="{B72BA6E0-8C86-4F9F-95F5-AE9F2ECF78F9}">
      <dgm:prSet/>
      <dgm:spPr/>
      <dgm:t>
        <a:bodyPr/>
        <a:lstStyle/>
        <a:p>
          <a:pPr rtl="0"/>
          <a:r>
            <a:rPr lang="el-GR" dirty="0" err="1"/>
            <a:t>Class</a:t>
          </a:r>
          <a:r>
            <a:rPr lang="el-GR" dirty="0"/>
            <a:t> </a:t>
          </a:r>
          <a:r>
            <a:rPr lang="el-GR" dirty="0" err="1"/>
            <a:t>imbalance</a:t>
          </a:r>
          <a:r>
            <a:rPr lang="el-GR" dirty="0"/>
            <a:t>. Επιλέγουμε και δοκιμάζουμε τρόπους για να αντιμετωπιστεί. SMOTE, </a:t>
          </a:r>
          <a:r>
            <a:rPr lang="el-GR" dirty="0" err="1"/>
            <a:t>Resampling</a:t>
          </a:r>
          <a:r>
            <a:rPr lang="el-GR" dirty="0">
              <a:latin typeface="Calibri Light" panose="020F0302020204030204"/>
            </a:rPr>
            <a:t>, </a:t>
          </a:r>
          <a:r>
            <a:rPr lang="el-GR" dirty="0" err="1">
              <a:latin typeface="Calibri Light" panose="020F0302020204030204"/>
            </a:rPr>
            <a:t>class</a:t>
          </a:r>
          <a:r>
            <a:rPr lang="el-GR" dirty="0">
              <a:latin typeface="Calibri Light" panose="020F0302020204030204"/>
            </a:rPr>
            <a:t> </a:t>
          </a:r>
          <a:r>
            <a:rPr lang="el-GR" dirty="0" err="1">
              <a:latin typeface="Calibri Light" panose="020F0302020204030204"/>
            </a:rPr>
            <a:t>weights</a:t>
          </a:r>
          <a:r>
            <a:rPr lang="el-GR" dirty="0">
              <a:latin typeface="Calibri Light" panose="020F0302020204030204"/>
            </a:rPr>
            <a:t>.</a:t>
          </a:r>
          <a:endParaRPr lang="en-US" dirty="0"/>
        </a:p>
      </dgm:t>
    </dgm:pt>
    <dgm:pt modelId="{579BB33C-7557-40A7-A11C-D042175A31A7}" type="parTrans" cxnId="{A68BED10-C04F-46C9-80AF-A1BE42A37D95}">
      <dgm:prSet/>
      <dgm:spPr/>
      <dgm:t>
        <a:bodyPr/>
        <a:lstStyle/>
        <a:p>
          <a:endParaRPr lang="en-US"/>
        </a:p>
      </dgm:t>
    </dgm:pt>
    <dgm:pt modelId="{6B64FFC5-98F1-4D67-A05D-C17C5BAE3B49}" type="sibTrans" cxnId="{A68BED10-C04F-46C9-80AF-A1BE42A37D95}">
      <dgm:prSet/>
      <dgm:spPr/>
      <dgm:t>
        <a:bodyPr/>
        <a:lstStyle/>
        <a:p>
          <a:endParaRPr lang="en-US"/>
        </a:p>
      </dgm:t>
    </dgm:pt>
    <dgm:pt modelId="{EAD8367C-C786-4864-9E2F-A1BD7E3EF823}">
      <dgm:prSet/>
      <dgm:spPr/>
      <dgm:t>
        <a:bodyPr/>
        <a:lstStyle/>
        <a:p>
          <a:r>
            <a:rPr lang="el-GR" dirty="0"/>
            <a:t>Δημιουργία </a:t>
          </a:r>
          <a:r>
            <a:rPr lang="el-GR" dirty="0" err="1"/>
            <a:t>dataset</a:t>
          </a:r>
          <a:r>
            <a:rPr lang="el-GR" dirty="0"/>
            <a:t>. Επιλογή 1000 </a:t>
          </a:r>
          <a:r>
            <a:rPr lang="el-GR" dirty="0" err="1"/>
            <a:t>samples</a:t>
          </a:r>
          <a:r>
            <a:rPr lang="el-GR" dirty="0"/>
            <a:t> ανά </a:t>
          </a:r>
          <a:r>
            <a:rPr lang="el-GR" dirty="0">
              <a:latin typeface="Calibri Light" panose="020F0302020204030204"/>
            </a:rPr>
            <a:t>κλάση</a:t>
          </a:r>
          <a:r>
            <a:rPr lang="el-GR" dirty="0"/>
            <a:t> όπου είναι εφικτό</a:t>
          </a:r>
          <a:endParaRPr lang="en-US" dirty="0"/>
        </a:p>
      </dgm:t>
    </dgm:pt>
    <dgm:pt modelId="{C2959DB4-AE58-4C01-AD15-4F0E6F2E1872}" type="parTrans" cxnId="{481CCFDA-C399-45E4-9348-F72E7F0E67CD}">
      <dgm:prSet/>
      <dgm:spPr/>
      <dgm:t>
        <a:bodyPr/>
        <a:lstStyle/>
        <a:p>
          <a:endParaRPr lang="en-US"/>
        </a:p>
      </dgm:t>
    </dgm:pt>
    <dgm:pt modelId="{5DBC4404-193C-4913-ACF3-D21DB83A4BD2}" type="sibTrans" cxnId="{481CCFDA-C399-45E4-9348-F72E7F0E67CD}">
      <dgm:prSet/>
      <dgm:spPr/>
      <dgm:t>
        <a:bodyPr/>
        <a:lstStyle/>
        <a:p>
          <a:endParaRPr lang="en-US"/>
        </a:p>
      </dgm:t>
    </dgm:pt>
    <dgm:pt modelId="{6B229BDD-E46F-4179-A256-F9F28F4C2C01}" type="pres">
      <dgm:prSet presAssocID="{8D5501A5-1B93-4A1A-B15E-4319CAD0FD04}" presName="vert0" presStyleCnt="0">
        <dgm:presLayoutVars>
          <dgm:dir/>
          <dgm:animOne val="branch"/>
          <dgm:animLvl val="lvl"/>
        </dgm:presLayoutVars>
      </dgm:prSet>
      <dgm:spPr/>
    </dgm:pt>
    <dgm:pt modelId="{03F4CEDF-0694-4D41-81E5-08B8E2DA56F7}" type="pres">
      <dgm:prSet presAssocID="{ED8F0879-53A6-4C01-AA5C-2CF478A527C8}" presName="thickLine" presStyleLbl="alignNode1" presStyleIdx="0" presStyleCnt="4"/>
      <dgm:spPr/>
    </dgm:pt>
    <dgm:pt modelId="{2AEBAE52-F97C-4A09-AF8B-4F77AC5FD023}" type="pres">
      <dgm:prSet presAssocID="{ED8F0879-53A6-4C01-AA5C-2CF478A527C8}" presName="horz1" presStyleCnt="0"/>
      <dgm:spPr/>
    </dgm:pt>
    <dgm:pt modelId="{5624E056-04EF-4950-A9AC-A35A42EC97DF}" type="pres">
      <dgm:prSet presAssocID="{ED8F0879-53A6-4C01-AA5C-2CF478A527C8}" presName="tx1" presStyleLbl="revTx" presStyleIdx="0" presStyleCnt="4"/>
      <dgm:spPr/>
    </dgm:pt>
    <dgm:pt modelId="{34CA9295-91E0-457C-ABC5-D2EB62566BC9}" type="pres">
      <dgm:prSet presAssocID="{ED8F0879-53A6-4C01-AA5C-2CF478A527C8}" presName="vert1" presStyleCnt="0"/>
      <dgm:spPr/>
    </dgm:pt>
    <dgm:pt modelId="{C2095825-EAE4-4CF0-ADFF-F724D7010A47}" type="pres">
      <dgm:prSet presAssocID="{CA6922E1-8482-4D67-AFBC-1D9B4E1B7F20}" presName="thickLine" presStyleLbl="alignNode1" presStyleIdx="1" presStyleCnt="4"/>
      <dgm:spPr/>
    </dgm:pt>
    <dgm:pt modelId="{2452089F-2B0F-4930-9DB9-51731CA3D7F3}" type="pres">
      <dgm:prSet presAssocID="{CA6922E1-8482-4D67-AFBC-1D9B4E1B7F20}" presName="horz1" presStyleCnt="0"/>
      <dgm:spPr/>
    </dgm:pt>
    <dgm:pt modelId="{C4254BEE-AE82-41A4-BD03-F61CC68F90CF}" type="pres">
      <dgm:prSet presAssocID="{CA6922E1-8482-4D67-AFBC-1D9B4E1B7F20}" presName="tx1" presStyleLbl="revTx" presStyleIdx="1" presStyleCnt="4"/>
      <dgm:spPr/>
    </dgm:pt>
    <dgm:pt modelId="{303913C5-1816-4704-A970-52D1A360AFAF}" type="pres">
      <dgm:prSet presAssocID="{CA6922E1-8482-4D67-AFBC-1D9B4E1B7F20}" presName="vert1" presStyleCnt="0"/>
      <dgm:spPr/>
    </dgm:pt>
    <dgm:pt modelId="{67F55AA9-EF62-4B11-8903-C8EC4DB80CF6}" type="pres">
      <dgm:prSet presAssocID="{B72BA6E0-8C86-4F9F-95F5-AE9F2ECF78F9}" presName="thickLine" presStyleLbl="alignNode1" presStyleIdx="2" presStyleCnt="4"/>
      <dgm:spPr/>
    </dgm:pt>
    <dgm:pt modelId="{ABCDE89B-D2B0-48CB-81DD-F0650881B5CE}" type="pres">
      <dgm:prSet presAssocID="{B72BA6E0-8C86-4F9F-95F5-AE9F2ECF78F9}" presName="horz1" presStyleCnt="0"/>
      <dgm:spPr/>
    </dgm:pt>
    <dgm:pt modelId="{46453B12-A7A7-42E6-9DE9-C020F8B378BE}" type="pres">
      <dgm:prSet presAssocID="{B72BA6E0-8C86-4F9F-95F5-AE9F2ECF78F9}" presName="tx1" presStyleLbl="revTx" presStyleIdx="2" presStyleCnt="4"/>
      <dgm:spPr/>
    </dgm:pt>
    <dgm:pt modelId="{1D044D12-035E-4C31-8299-702E3F4C0DFF}" type="pres">
      <dgm:prSet presAssocID="{B72BA6E0-8C86-4F9F-95F5-AE9F2ECF78F9}" presName="vert1" presStyleCnt="0"/>
      <dgm:spPr/>
    </dgm:pt>
    <dgm:pt modelId="{21324141-617C-402F-AF2C-CBD7BD82DB31}" type="pres">
      <dgm:prSet presAssocID="{EAD8367C-C786-4864-9E2F-A1BD7E3EF823}" presName="thickLine" presStyleLbl="alignNode1" presStyleIdx="3" presStyleCnt="4"/>
      <dgm:spPr/>
    </dgm:pt>
    <dgm:pt modelId="{63BA8D8C-549D-403C-B46B-8D63E0CC00CD}" type="pres">
      <dgm:prSet presAssocID="{EAD8367C-C786-4864-9E2F-A1BD7E3EF823}" presName="horz1" presStyleCnt="0"/>
      <dgm:spPr/>
    </dgm:pt>
    <dgm:pt modelId="{460D71C8-2FCD-4854-9FEA-569877465F24}" type="pres">
      <dgm:prSet presAssocID="{EAD8367C-C786-4864-9E2F-A1BD7E3EF823}" presName="tx1" presStyleLbl="revTx" presStyleIdx="3" presStyleCnt="4"/>
      <dgm:spPr/>
    </dgm:pt>
    <dgm:pt modelId="{B6F8C41F-D8C4-4B5C-851F-FC42E2F33CCF}" type="pres">
      <dgm:prSet presAssocID="{EAD8367C-C786-4864-9E2F-A1BD7E3EF823}" presName="vert1" presStyleCnt="0"/>
      <dgm:spPr/>
    </dgm:pt>
  </dgm:ptLst>
  <dgm:cxnLst>
    <dgm:cxn modelId="{A68BED10-C04F-46C9-80AF-A1BE42A37D95}" srcId="{8D5501A5-1B93-4A1A-B15E-4319CAD0FD04}" destId="{B72BA6E0-8C86-4F9F-95F5-AE9F2ECF78F9}" srcOrd="2" destOrd="0" parTransId="{579BB33C-7557-40A7-A11C-D042175A31A7}" sibTransId="{6B64FFC5-98F1-4D67-A05D-C17C5BAE3B49}"/>
    <dgm:cxn modelId="{B3C0C32D-C243-4E1C-B27B-5004D540D8DB}" srcId="{8D5501A5-1B93-4A1A-B15E-4319CAD0FD04}" destId="{ED8F0879-53A6-4C01-AA5C-2CF478A527C8}" srcOrd="0" destOrd="0" parTransId="{34A8EF31-4368-4906-AB26-CB849CF4C4A6}" sibTransId="{0F517170-8FF8-4539-B584-CE9F3021B5AA}"/>
    <dgm:cxn modelId="{D600173B-E251-41F0-A533-86BC0893AB04}" type="presOf" srcId="{ED8F0879-53A6-4C01-AA5C-2CF478A527C8}" destId="{5624E056-04EF-4950-A9AC-A35A42EC97DF}" srcOrd="0" destOrd="0" presId="urn:microsoft.com/office/officeart/2008/layout/LinedList"/>
    <dgm:cxn modelId="{E474135B-B19B-4788-B2DB-A41140D989C4}" type="presOf" srcId="{B72BA6E0-8C86-4F9F-95F5-AE9F2ECF78F9}" destId="{46453B12-A7A7-42E6-9DE9-C020F8B378BE}" srcOrd="0" destOrd="0" presId="urn:microsoft.com/office/officeart/2008/layout/LinedList"/>
    <dgm:cxn modelId="{AF046C50-1C19-4253-A8C7-147C54952E61}" srcId="{8D5501A5-1B93-4A1A-B15E-4319CAD0FD04}" destId="{CA6922E1-8482-4D67-AFBC-1D9B4E1B7F20}" srcOrd="1" destOrd="0" parTransId="{BB4DB2F6-4A74-4DD5-9454-98D333A296EC}" sibTransId="{E4B3AB92-0D47-4630-8D17-1950D8514F7E}"/>
    <dgm:cxn modelId="{448A44AB-B0B4-4715-AD27-9D8EF5A3EBBB}" type="presOf" srcId="{CA6922E1-8482-4D67-AFBC-1D9B4E1B7F20}" destId="{C4254BEE-AE82-41A4-BD03-F61CC68F90CF}" srcOrd="0" destOrd="0" presId="urn:microsoft.com/office/officeart/2008/layout/LinedList"/>
    <dgm:cxn modelId="{D1006BB8-EBBA-4843-87A4-CFE0F5EB8A76}" type="presOf" srcId="{EAD8367C-C786-4864-9E2F-A1BD7E3EF823}" destId="{460D71C8-2FCD-4854-9FEA-569877465F24}" srcOrd="0" destOrd="0" presId="urn:microsoft.com/office/officeart/2008/layout/LinedList"/>
    <dgm:cxn modelId="{B9C9B4C0-FBB6-42D5-B03F-233363F600E5}" type="presOf" srcId="{8D5501A5-1B93-4A1A-B15E-4319CAD0FD04}" destId="{6B229BDD-E46F-4179-A256-F9F28F4C2C01}" srcOrd="0" destOrd="0" presId="urn:microsoft.com/office/officeart/2008/layout/LinedList"/>
    <dgm:cxn modelId="{481CCFDA-C399-45E4-9348-F72E7F0E67CD}" srcId="{8D5501A5-1B93-4A1A-B15E-4319CAD0FD04}" destId="{EAD8367C-C786-4864-9E2F-A1BD7E3EF823}" srcOrd="3" destOrd="0" parTransId="{C2959DB4-AE58-4C01-AD15-4F0E6F2E1872}" sibTransId="{5DBC4404-193C-4913-ACF3-D21DB83A4BD2}"/>
    <dgm:cxn modelId="{B738669D-78C0-4334-8A18-4CF98B74B606}" type="presParOf" srcId="{6B229BDD-E46F-4179-A256-F9F28F4C2C01}" destId="{03F4CEDF-0694-4D41-81E5-08B8E2DA56F7}" srcOrd="0" destOrd="0" presId="urn:microsoft.com/office/officeart/2008/layout/LinedList"/>
    <dgm:cxn modelId="{EA50AE8B-A3C8-4763-AFDE-B7302BFCDBD7}" type="presParOf" srcId="{6B229BDD-E46F-4179-A256-F9F28F4C2C01}" destId="{2AEBAE52-F97C-4A09-AF8B-4F77AC5FD023}" srcOrd="1" destOrd="0" presId="urn:microsoft.com/office/officeart/2008/layout/LinedList"/>
    <dgm:cxn modelId="{97FF0E96-D026-4BC4-A249-CDE88390DB74}" type="presParOf" srcId="{2AEBAE52-F97C-4A09-AF8B-4F77AC5FD023}" destId="{5624E056-04EF-4950-A9AC-A35A42EC97DF}" srcOrd="0" destOrd="0" presId="urn:microsoft.com/office/officeart/2008/layout/LinedList"/>
    <dgm:cxn modelId="{EFB728D4-F81B-4993-A7F8-213FA320B200}" type="presParOf" srcId="{2AEBAE52-F97C-4A09-AF8B-4F77AC5FD023}" destId="{34CA9295-91E0-457C-ABC5-D2EB62566BC9}" srcOrd="1" destOrd="0" presId="urn:microsoft.com/office/officeart/2008/layout/LinedList"/>
    <dgm:cxn modelId="{149B2388-FA38-4762-A09A-24331542DADE}" type="presParOf" srcId="{6B229BDD-E46F-4179-A256-F9F28F4C2C01}" destId="{C2095825-EAE4-4CF0-ADFF-F724D7010A47}" srcOrd="2" destOrd="0" presId="urn:microsoft.com/office/officeart/2008/layout/LinedList"/>
    <dgm:cxn modelId="{0B174210-5883-40D5-9129-8E7338E52903}" type="presParOf" srcId="{6B229BDD-E46F-4179-A256-F9F28F4C2C01}" destId="{2452089F-2B0F-4930-9DB9-51731CA3D7F3}" srcOrd="3" destOrd="0" presId="urn:microsoft.com/office/officeart/2008/layout/LinedList"/>
    <dgm:cxn modelId="{302A0548-AE5C-4EC5-BDCA-4CDBBBDEA229}" type="presParOf" srcId="{2452089F-2B0F-4930-9DB9-51731CA3D7F3}" destId="{C4254BEE-AE82-41A4-BD03-F61CC68F90CF}" srcOrd="0" destOrd="0" presId="urn:microsoft.com/office/officeart/2008/layout/LinedList"/>
    <dgm:cxn modelId="{D98A0D35-CA16-4F72-967C-B4213BAC1C40}" type="presParOf" srcId="{2452089F-2B0F-4930-9DB9-51731CA3D7F3}" destId="{303913C5-1816-4704-A970-52D1A360AFAF}" srcOrd="1" destOrd="0" presId="urn:microsoft.com/office/officeart/2008/layout/LinedList"/>
    <dgm:cxn modelId="{207FF72F-508A-41F4-8114-67C30EF85E94}" type="presParOf" srcId="{6B229BDD-E46F-4179-A256-F9F28F4C2C01}" destId="{67F55AA9-EF62-4B11-8903-C8EC4DB80CF6}" srcOrd="4" destOrd="0" presId="urn:microsoft.com/office/officeart/2008/layout/LinedList"/>
    <dgm:cxn modelId="{2A06249F-C04B-45ED-B0E2-F835824D051D}" type="presParOf" srcId="{6B229BDD-E46F-4179-A256-F9F28F4C2C01}" destId="{ABCDE89B-D2B0-48CB-81DD-F0650881B5CE}" srcOrd="5" destOrd="0" presId="urn:microsoft.com/office/officeart/2008/layout/LinedList"/>
    <dgm:cxn modelId="{774AA1E8-EA6B-4C84-9C7A-0465CAC13031}" type="presParOf" srcId="{ABCDE89B-D2B0-48CB-81DD-F0650881B5CE}" destId="{46453B12-A7A7-42E6-9DE9-C020F8B378BE}" srcOrd="0" destOrd="0" presId="urn:microsoft.com/office/officeart/2008/layout/LinedList"/>
    <dgm:cxn modelId="{FE3303E0-5702-4D8B-8297-C73DA896D4A6}" type="presParOf" srcId="{ABCDE89B-D2B0-48CB-81DD-F0650881B5CE}" destId="{1D044D12-035E-4C31-8299-702E3F4C0DFF}" srcOrd="1" destOrd="0" presId="urn:microsoft.com/office/officeart/2008/layout/LinedList"/>
    <dgm:cxn modelId="{38847EA8-031D-4FCE-98DB-AD3F554F73F4}" type="presParOf" srcId="{6B229BDD-E46F-4179-A256-F9F28F4C2C01}" destId="{21324141-617C-402F-AF2C-CBD7BD82DB31}" srcOrd="6" destOrd="0" presId="urn:microsoft.com/office/officeart/2008/layout/LinedList"/>
    <dgm:cxn modelId="{D0BDA285-67F8-4A05-8DCE-CB90F844BCB1}" type="presParOf" srcId="{6B229BDD-E46F-4179-A256-F9F28F4C2C01}" destId="{63BA8D8C-549D-403C-B46B-8D63E0CC00CD}" srcOrd="7" destOrd="0" presId="urn:microsoft.com/office/officeart/2008/layout/LinedList"/>
    <dgm:cxn modelId="{BB1A7C13-28B5-46F6-BF1A-2A128D826BEC}" type="presParOf" srcId="{63BA8D8C-549D-403C-B46B-8D63E0CC00CD}" destId="{460D71C8-2FCD-4854-9FEA-569877465F24}" srcOrd="0" destOrd="0" presId="urn:microsoft.com/office/officeart/2008/layout/LinedList"/>
    <dgm:cxn modelId="{3C01011A-D67C-4B3A-B109-ACF1E2E65AFB}" type="presParOf" srcId="{63BA8D8C-549D-403C-B46B-8D63E0CC00CD}" destId="{B6F8C41F-D8C4-4B5C-851F-FC42E2F33C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12F4193-C199-4056-8C9C-BC11933BE3A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F8A8030-859C-4CF1-B3DE-6E376E7CA9E4}">
      <dgm:prSet/>
      <dgm:spPr/>
      <dgm:t>
        <a:bodyPr/>
        <a:lstStyle/>
        <a:p>
          <a:r>
            <a:rPr lang="el-GR" dirty="0"/>
            <a:t>Το πρώτο στάδιο </a:t>
          </a:r>
          <a:r>
            <a:rPr lang="el-GR" dirty="0" err="1"/>
            <a:t>data</a:t>
          </a:r>
          <a:r>
            <a:rPr lang="el-GR" dirty="0"/>
            <a:t> </a:t>
          </a:r>
          <a:r>
            <a:rPr lang="el-GR" dirty="0" err="1"/>
            <a:t>preprocessing</a:t>
          </a:r>
          <a:r>
            <a:rPr lang="el-GR" dirty="0"/>
            <a:t> </a:t>
          </a:r>
          <a:endParaRPr lang="en-US" dirty="0"/>
        </a:p>
      </dgm:t>
    </dgm:pt>
    <dgm:pt modelId="{53C9FF3A-1ABB-42E4-8C6A-6DD2C5BCA472}" type="parTrans" cxnId="{5FABB3AE-F2C6-491C-990E-E00F5B863850}">
      <dgm:prSet/>
      <dgm:spPr/>
      <dgm:t>
        <a:bodyPr/>
        <a:lstStyle/>
        <a:p>
          <a:endParaRPr lang="en-US"/>
        </a:p>
      </dgm:t>
    </dgm:pt>
    <dgm:pt modelId="{C76A4A97-9423-423E-B6F2-9B60865A088E}" type="sibTrans" cxnId="{5FABB3AE-F2C6-491C-990E-E00F5B863850}">
      <dgm:prSet/>
      <dgm:spPr/>
      <dgm:t>
        <a:bodyPr/>
        <a:lstStyle/>
        <a:p>
          <a:endParaRPr lang="en-US"/>
        </a:p>
      </dgm:t>
    </dgm:pt>
    <dgm:pt modelId="{88E00A55-C013-4CBA-9FD3-928EBCA52EF3}">
      <dgm:prSet/>
      <dgm:spPr/>
      <dgm:t>
        <a:bodyPr/>
        <a:lstStyle/>
        <a:p>
          <a:r>
            <a:rPr lang="el-GR" dirty="0" err="1"/>
            <a:t>Normalization</a:t>
          </a:r>
          <a:r>
            <a:rPr lang="el-GR" dirty="0"/>
            <a:t> όπου χρειάζεται.</a:t>
          </a:r>
          <a:endParaRPr lang="en-US" dirty="0"/>
        </a:p>
      </dgm:t>
    </dgm:pt>
    <dgm:pt modelId="{CDAB7A42-B7A6-49C6-A148-C4ABF7339AA0}" type="parTrans" cxnId="{B0820D8A-DCCF-48D6-A0DA-742498EF43DC}">
      <dgm:prSet/>
      <dgm:spPr/>
      <dgm:t>
        <a:bodyPr/>
        <a:lstStyle/>
        <a:p>
          <a:endParaRPr lang="en-US"/>
        </a:p>
      </dgm:t>
    </dgm:pt>
    <dgm:pt modelId="{1DB8F457-5547-4241-9758-A057304F5905}" type="sibTrans" cxnId="{B0820D8A-DCCF-48D6-A0DA-742498EF43DC}">
      <dgm:prSet/>
      <dgm:spPr/>
      <dgm:t>
        <a:bodyPr/>
        <a:lstStyle/>
        <a:p>
          <a:endParaRPr lang="en-US"/>
        </a:p>
      </dgm:t>
    </dgm:pt>
    <dgm:pt modelId="{7B26DD1E-4017-4968-A4EB-D7E2BD5BDEC6}">
      <dgm:prSet/>
      <dgm:spPr/>
      <dgm:t>
        <a:bodyPr/>
        <a:lstStyle/>
        <a:p>
          <a:r>
            <a:rPr lang="el-GR" dirty="0"/>
            <a:t>Αντιμετώπιση </a:t>
          </a:r>
          <a:r>
            <a:rPr lang="el-GR" dirty="0" err="1"/>
            <a:t>categorical</a:t>
          </a:r>
          <a:r>
            <a:rPr lang="el-GR" dirty="0"/>
            <a:t> </a:t>
          </a:r>
          <a:r>
            <a:rPr lang="el-GR" dirty="0" err="1"/>
            <a:t>features</a:t>
          </a:r>
          <a:endParaRPr lang="en-US" dirty="0" err="1"/>
        </a:p>
      </dgm:t>
    </dgm:pt>
    <dgm:pt modelId="{B49E33D4-BDB1-43EA-B113-5D80C66841B5}" type="parTrans" cxnId="{6346A756-4BF1-46CD-AE9C-EA9709B6F479}">
      <dgm:prSet/>
      <dgm:spPr/>
      <dgm:t>
        <a:bodyPr/>
        <a:lstStyle/>
        <a:p>
          <a:endParaRPr lang="en-US"/>
        </a:p>
      </dgm:t>
    </dgm:pt>
    <dgm:pt modelId="{235B96D2-638C-469A-92C9-38DF9BE888D7}" type="sibTrans" cxnId="{6346A756-4BF1-46CD-AE9C-EA9709B6F479}">
      <dgm:prSet/>
      <dgm:spPr/>
      <dgm:t>
        <a:bodyPr/>
        <a:lstStyle/>
        <a:p>
          <a:endParaRPr lang="en-US"/>
        </a:p>
      </dgm:t>
    </dgm:pt>
    <dgm:pt modelId="{A4000E5B-8F86-4E14-B9D8-76A43F4FBD9D}">
      <dgm:prSet/>
      <dgm:spPr/>
      <dgm:t>
        <a:bodyPr/>
        <a:lstStyle/>
        <a:p>
          <a:r>
            <a:rPr lang="el-GR" dirty="0"/>
            <a:t>Για το </a:t>
          </a:r>
          <a:r>
            <a:rPr lang="el-GR" dirty="0" err="1"/>
            <a:t>feature</a:t>
          </a:r>
          <a:r>
            <a:rPr lang="el-GR" dirty="0"/>
            <a:t> </a:t>
          </a:r>
          <a:r>
            <a:rPr lang="el-GR" dirty="0" err="1"/>
            <a:t>protocol</a:t>
          </a:r>
          <a:r>
            <a:rPr lang="el-GR" dirty="0"/>
            <a:t> </a:t>
          </a:r>
          <a:r>
            <a:rPr lang="el-GR" dirty="0" err="1"/>
            <a:t>one</a:t>
          </a:r>
          <a:r>
            <a:rPr lang="el-GR" dirty="0"/>
            <a:t> </a:t>
          </a:r>
          <a:r>
            <a:rPr lang="el-GR" dirty="0" err="1"/>
            <a:t>hot</a:t>
          </a:r>
          <a:endParaRPr lang="en-US" dirty="0" err="1"/>
        </a:p>
      </dgm:t>
    </dgm:pt>
    <dgm:pt modelId="{F1408238-445D-4C9E-AA56-65A65C91E338}" type="parTrans" cxnId="{BCD59082-9B48-4DB5-A285-F6B656DFCFCC}">
      <dgm:prSet/>
      <dgm:spPr/>
      <dgm:t>
        <a:bodyPr/>
        <a:lstStyle/>
        <a:p>
          <a:endParaRPr lang="en-US"/>
        </a:p>
      </dgm:t>
    </dgm:pt>
    <dgm:pt modelId="{83A8AF73-D5AC-4E93-B28A-48749657CFDA}" type="sibTrans" cxnId="{BCD59082-9B48-4DB5-A285-F6B656DFCFCC}">
      <dgm:prSet/>
      <dgm:spPr/>
      <dgm:t>
        <a:bodyPr/>
        <a:lstStyle/>
        <a:p>
          <a:endParaRPr lang="en-US"/>
        </a:p>
      </dgm:t>
    </dgm:pt>
    <dgm:pt modelId="{16750F09-B98C-43A9-80C2-050EF373A359}">
      <dgm:prSet/>
      <dgm:spPr/>
      <dgm:t>
        <a:bodyPr/>
        <a:lstStyle/>
        <a:p>
          <a:r>
            <a:rPr lang="el-GR" dirty="0"/>
            <a:t>Για το </a:t>
          </a:r>
          <a:r>
            <a:rPr lang="el-GR" dirty="0" err="1"/>
            <a:t>feature</a:t>
          </a:r>
          <a:r>
            <a:rPr lang="el-GR" dirty="0"/>
            <a:t> </a:t>
          </a:r>
          <a:r>
            <a:rPr lang="el-GR" dirty="0" err="1"/>
            <a:t>flag</a:t>
          </a:r>
          <a:r>
            <a:rPr lang="el-GR" dirty="0"/>
            <a:t> </a:t>
          </a:r>
          <a:r>
            <a:rPr lang="el-GR" dirty="0" err="1"/>
            <a:t>buisness</a:t>
          </a:r>
          <a:r>
            <a:rPr lang="el-GR" dirty="0"/>
            <a:t> </a:t>
          </a:r>
          <a:r>
            <a:rPr lang="el-GR" dirty="0" err="1"/>
            <a:t>logic</a:t>
          </a:r>
          <a:r>
            <a:rPr lang="el-GR" dirty="0"/>
            <a:t> </a:t>
          </a:r>
          <a:endParaRPr lang="en-US" dirty="0"/>
        </a:p>
      </dgm:t>
    </dgm:pt>
    <dgm:pt modelId="{3FF23415-6BB9-4910-A5C1-8CDD4E4E477E}" type="parTrans" cxnId="{896805A6-F4D0-4064-895E-35F056FAC9F4}">
      <dgm:prSet/>
      <dgm:spPr/>
      <dgm:t>
        <a:bodyPr/>
        <a:lstStyle/>
        <a:p>
          <a:endParaRPr lang="en-US"/>
        </a:p>
      </dgm:t>
    </dgm:pt>
    <dgm:pt modelId="{2E3D6B37-59CA-4DC7-9A52-9E1344144EC2}" type="sibTrans" cxnId="{896805A6-F4D0-4064-895E-35F056FAC9F4}">
      <dgm:prSet/>
      <dgm:spPr/>
      <dgm:t>
        <a:bodyPr/>
        <a:lstStyle/>
        <a:p>
          <a:endParaRPr lang="en-US"/>
        </a:p>
      </dgm:t>
    </dgm:pt>
    <dgm:pt modelId="{92DE2E36-1386-418A-8935-A4C4CFEDB79A}">
      <dgm:prSet/>
      <dgm:spPr/>
      <dgm:t>
        <a:bodyPr/>
        <a:lstStyle/>
        <a:p>
          <a:r>
            <a:rPr lang="el-GR" dirty="0"/>
            <a:t>Για το </a:t>
          </a:r>
          <a:r>
            <a:rPr lang="el-GR" dirty="0" err="1"/>
            <a:t>feature</a:t>
          </a:r>
          <a:r>
            <a:rPr lang="el-GR" dirty="0"/>
            <a:t> </a:t>
          </a:r>
          <a:r>
            <a:rPr lang="el-GR" dirty="0" err="1"/>
            <a:t>service</a:t>
          </a:r>
          <a:r>
            <a:rPr lang="el-GR" dirty="0"/>
            <a:t> </a:t>
          </a:r>
          <a:r>
            <a:rPr lang="el-GR" dirty="0" err="1"/>
            <a:t>hash</a:t>
          </a:r>
          <a:r>
            <a:rPr lang="el-GR" dirty="0"/>
            <a:t> </a:t>
          </a:r>
          <a:r>
            <a:rPr lang="el-GR" dirty="0" err="1"/>
            <a:t>trick</a:t>
          </a:r>
          <a:endParaRPr lang="en-US" dirty="0" err="1"/>
        </a:p>
      </dgm:t>
    </dgm:pt>
    <dgm:pt modelId="{56300286-A2C3-4D4F-BDF5-3E7FB585CE2C}" type="parTrans" cxnId="{D07F9584-FA43-4825-AEF6-F19BCAF59699}">
      <dgm:prSet/>
      <dgm:spPr/>
      <dgm:t>
        <a:bodyPr/>
        <a:lstStyle/>
        <a:p>
          <a:endParaRPr lang="en-US"/>
        </a:p>
      </dgm:t>
    </dgm:pt>
    <dgm:pt modelId="{C85AF5B9-6117-4063-90BB-36AB2A50D9CF}" type="sibTrans" cxnId="{D07F9584-FA43-4825-AEF6-F19BCAF59699}">
      <dgm:prSet/>
      <dgm:spPr/>
      <dgm:t>
        <a:bodyPr/>
        <a:lstStyle/>
        <a:p>
          <a:endParaRPr lang="en-US"/>
        </a:p>
      </dgm:t>
    </dgm:pt>
    <dgm:pt modelId="{8C4112A1-CF3F-4234-B587-100FE94B1FB3}">
      <dgm:prSet/>
      <dgm:spPr/>
      <dgm:t>
        <a:bodyPr/>
        <a:lstStyle/>
        <a:p>
          <a:r>
            <a:rPr lang="el-GR"/>
            <a:t>Στην συνέχεια δοκιμάζουμε τρία σενάρια με βάρη,χωρίς βάρη</a:t>
          </a:r>
          <a:r>
            <a:rPr lang="el-GR">
              <a:latin typeface="Calibri Light" panose="020F0302020204030204"/>
            </a:rPr>
            <a:t>,</a:t>
          </a:r>
          <a:r>
            <a:rPr lang="el-GR"/>
            <a:t> με smote. Τα αποτελέσματα συγκρίσιμα </a:t>
          </a:r>
          <a:endParaRPr lang="en-US"/>
        </a:p>
      </dgm:t>
    </dgm:pt>
    <dgm:pt modelId="{5AECE147-40DB-464F-BE4F-C19FDC77241C}" type="parTrans" cxnId="{BAAFC9A2-88E6-4E9E-826B-048A4B6CAB01}">
      <dgm:prSet/>
      <dgm:spPr/>
      <dgm:t>
        <a:bodyPr/>
        <a:lstStyle/>
        <a:p>
          <a:endParaRPr lang="en-US"/>
        </a:p>
      </dgm:t>
    </dgm:pt>
    <dgm:pt modelId="{63C77BD8-E004-4250-BF43-1B8F407879D1}" type="sibTrans" cxnId="{BAAFC9A2-88E6-4E9E-826B-048A4B6CAB01}">
      <dgm:prSet/>
      <dgm:spPr/>
      <dgm:t>
        <a:bodyPr/>
        <a:lstStyle/>
        <a:p>
          <a:endParaRPr lang="en-US"/>
        </a:p>
      </dgm:t>
    </dgm:pt>
    <dgm:pt modelId="{B6231CA7-04A0-42AF-9DCC-BEF1605FC0EA}" type="pres">
      <dgm:prSet presAssocID="{112F4193-C199-4056-8C9C-BC11933BE3AD}" presName="vert0" presStyleCnt="0">
        <dgm:presLayoutVars>
          <dgm:dir/>
          <dgm:animOne val="branch"/>
          <dgm:animLvl val="lvl"/>
        </dgm:presLayoutVars>
      </dgm:prSet>
      <dgm:spPr/>
    </dgm:pt>
    <dgm:pt modelId="{0EC13862-8C06-4E60-902F-D0CAC887F645}" type="pres">
      <dgm:prSet presAssocID="{BF8A8030-859C-4CF1-B3DE-6E376E7CA9E4}" presName="thickLine" presStyleLbl="alignNode1" presStyleIdx="0" presStyleCnt="7"/>
      <dgm:spPr/>
    </dgm:pt>
    <dgm:pt modelId="{D36CD993-FA63-472C-9C58-06455059B717}" type="pres">
      <dgm:prSet presAssocID="{BF8A8030-859C-4CF1-B3DE-6E376E7CA9E4}" presName="horz1" presStyleCnt="0"/>
      <dgm:spPr/>
    </dgm:pt>
    <dgm:pt modelId="{346D789C-D451-493E-989E-FF75110598A7}" type="pres">
      <dgm:prSet presAssocID="{BF8A8030-859C-4CF1-B3DE-6E376E7CA9E4}" presName="tx1" presStyleLbl="revTx" presStyleIdx="0" presStyleCnt="7"/>
      <dgm:spPr/>
    </dgm:pt>
    <dgm:pt modelId="{E8BFF13C-CA14-41ED-9AD4-FB202724E684}" type="pres">
      <dgm:prSet presAssocID="{BF8A8030-859C-4CF1-B3DE-6E376E7CA9E4}" presName="vert1" presStyleCnt="0"/>
      <dgm:spPr/>
    </dgm:pt>
    <dgm:pt modelId="{3DFAC0BB-D846-4077-8814-6A0ACBF5E015}" type="pres">
      <dgm:prSet presAssocID="{88E00A55-C013-4CBA-9FD3-928EBCA52EF3}" presName="thickLine" presStyleLbl="alignNode1" presStyleIdx="1" presStyleCnt="7"/>
      <dgm:spPr/>
    </dgm:pt>
    <dgm:pt modelId="{E00D01DC-F93F-4B55-9774-BED88CA16917}" type="pres">
      <dgm:prSet presAssocID="{88E00A55-C013-4CBA-9FD3-928EBCA52EF3}" presName="horz1" presStyleCnt="0"/>
      <dgm:spPr/>
    </dgm:pt>
    <dgm:pt modelId="{4E3A98EC-5D7D-4485-8031-7765650F2776}" type="pres">
      <dgm:prSet presAssocID="{88E00A55-C013-4CBA-9FD3-928EBCA52EF3}" presName="tx1" presStyleLbl="revTx" presStyleIdx="1" presStyleCnt="7"/>
      <dgm:spPr/>
    </dgm:pt>
    <dgm:pt modelId="{5596315A-D069-4F6E-A7B9-60819DF55402}" type="pres">
      <dgm:prSet presAssocID="{88E00A55-C013-4CBA-9FD3-928EBCA52EF3}" presName="vert1" presStyleCnt="0"/>
      <dgm:spPr/>
    </dgm:pt>
    <dgm:pt modelId="{97A95D34-5685-48E3-97F8-0A86EB0E4CB9}" type="pres">
      <dgm:prSet presAssocID="{7B26DD1E-4017-4968-A4EB-D7E2BD5BDEC6}" presName="thickLine" presStyleLbl="alignNode1" presStyleIdx="2" presStyleCnt="7"/>
      <dgm:spPr/>
    </dgm:pt>
    <dgm:pt modelId="{C14EB331-E29B-4340-8713-CB510BC76F72}" type="pres">
      <dgm:prSet presAssocID="{7B26DD1E-4017-4968-A4EB-D7E2BD5BDEC6}" presName="horz1" presStyleCnt="0"/>
      <dgm:spPr/>
    </dgm:pt>
    <dgm:pt modelId="{3632E735-CE1F-468F-90DC-CA0C937608CF}" type="pres">
      <dgm:prSet presAssocID="{7B26DD1E-4017-4968-A4EB-D7E2BD5BDEC6}" presName="tx1" presStyleLbl="revTx" presStyleIdx="2" presStyleCnt="7"/>
      <dgm:spPr/>
    </dgm:pt>
    <dgm:pt modelId="{F70783B5-C2F9-4708-BB2B-D56C45DF6E3D}" type="pres">
      <dgm:prSet presAssocID="{7B26DD1E-4017-4968-A4EB-D7E2BD5BDEC6}" presName="vert1" presStyleCnt="0"/>
      <dgm:spPr/>
    </dgm:pt>
    <dgm:pt modelId="{24F1D1E5-6E40-45F6-B004-3F50B0E635DA}" type="pres">
      <dgm:prSet presAssocID="{A4000E5B-8F86-4E14-B9D8-76A43F4FBD9D}" presName="thickLine" presStyleLbl="alignNode1" presStyleIdx="3" presStyleCnt="7"/>
      <dgm:spPr/>
    </dgm:pt>
    <dgm:pt modelId="{148AAB99-B4B0-4B32-BA3B-4B4EE96B8182}" type="pres">
      <dgm:prSet presAssocID="{A4000E5B-8F86-4E14-B9D8-76A43F4FBD9D}" presName="horz1" presStyleCnt="0"/>
      <dgm:spPr/>
    </dgm:pt>
    <dgm:pt modelId="{DD458960-2312-43BD-BF4E-578C46DC63B4}" type="pres">
      <dgm:prSet presAssocID="{A4000E5B-8F86-4E14-B9D8-76A43F4FBD9D}" presName="tx1" presStyleLbl="revTx" presStyleIdx="3" presStyleCnt="7"/>
      <dgm:spPr/>
    </dgm:pt>
    <dgm:pt modelId="{BFD746E8-0AE3-44AB-B487-520698F9C7EE}" type="pres">
      <dgm:prSet presAssocID="{A4000E5B-8F86-4E14-B9D8-76A43F4FBD9D}" presName="vert1" presStyleCnt="0"/>
      <dgm:spPr/>
    </dgm:pt>
    <dgm:pt modelId="{68BBE8B6-ED11-4BBE-A244-189377B93772}" type="pres">
      <dgm:prSet presAssocID="{16750F09-B98C-43A9-80C2-050EF373A359}" presName="thickLine" presStyleLbl="alignNode1" presStyleIdx="4" presStyleCnt="7"/>
      <dgm:spPr/>
    </dgm:pt>
    <dgm:pt modelId="{FF94BDD1-F143-46ED-991C-E42F8A11DDB5}" type="pres">
      <dgm:prSet presAssocID="{16750F09-B98C-43A9-80C2-050EF373A359}" presName="horz1" presStyleCnt="0"/>
      <dgm:spPr/>
    </dgm:pt>
    <dgm:pt modelId="{E5D2C5EF-C227-4FEA-A951-9A001F5FF113}" type="pres">
      <dgm:prSet presAssocID="{16750F09-B98C-43A9-80C2-050EF373A359}" presName="tx1" presStyleLbl="revTx" presStyleIdx="4" presStyleCnt="7"/>
      <dgm:spPr/>
    </dgm:pt>
    <dgm:pt modelId="{DEB1A184-A97C-4C2C-858D-6F89A02D03B1}" type="pres">
      <dgm:prSet presAssocID="{16750F09-B98C-43A9-80C2-050EF373A359}" presName="vert1" presStyleCnt="0"/>
      <dgm:spPr/>
    </dgm:pt>
    <dgm:pt modelId="{CE0228BB-B656-4330-8E4F-2110B8FCCF1B}" type="pres">
      <dgm:prSet presAssocID="{92DE2E36-1386-418A-8935-A4C4CFEDB79A}" presName="thickLine" presStyleLbl="alignNode1" presStyleIdx="5" presStyleCnt="7"/>
      <dgm:spPr/>
    </dgm:pt>
    <dgm:pt modelId="{1CF2A914-D5D1-4B4A-9402-1516E1D3656D}" type="pres">
      <dgm:prSet presAssocID="{92DE2E36-1386-418A-8935-A4C4CFEDB79A}" presName="horz1" presStyleCnt="0"/>
      <dgm:spPr/>
    </dgm:pt>
    <dgm:pt modelId="{A5BBA214-99ED-4359-8C13-1137E8BEE064}" type="pres">
      <dgm:prSet presAssocID="{92DE2E36-1386-418A-8935-A4C4CFEDB79A}" presName="tx1" presStyleLbl="revTx" presStyleIdx="5" presStyleCnt="7"/>
      <dgm:spPr/>
    </dgm:pt>
    <dgm:pt modelId="{A52FFADC-A59D-4E75-A248-86165AC7D06C}" type="pres">
      <dgm:prSet presAssocID="{92DE2E36-1386-418A-8935-A4C4CFEDB79A}" presName="vert1" presStyleCnt="0"/>
      <dgm:spPr/>
    </dgm:pt>
    <dgm:pt modelId="{4D8F0D87-7D8A-405E-8FE9-67DEF04C584D}" type="pres">
      <dgm:prSet presAssocID="{8C4112A1-CF3F-4234-B587-100FE94B1FB3}" presName="thickLine" presStyleLbl="alignNode1" presStyleIdx="6" presStyleCnt="7"/>
      <dgm:spPr/>
    </dgm:pt>
    <dgm:pt modelId="{28244E3D-CFBD-4892-8DBB-629461FB2E95}" type="pres">
      <dgm:prSet presAssocID="{8C4112A1-CF3F-4234-B587-100FE94B1FB3}" presName="horz1" presStyleCnt="0"/>
      <dgm:spPr/>
    </dgm:pt>
    <dgm:pt modelId="{559CC522-51ED-472B-B4FB-2877179D5D1C}" type="pres">
      <dgm:prSet presAssocID="{8C4112A1-CF3F-4234-B587-100FE94B1FB3}" presName="tx1" presStyleLbl="revTx" presStyleIdx="6" presStyleCnt="7"/>
      <dgm:spPr/>
    </dgm:pt>
    <dgm:pt modelId="{2374B300-4E24-4726-B920-0C161426CC7D}" type="pres">
      <dgm:prSet presAssocID="{8C4112A1-CF3F-4234-B587-100FE94B1FB3}" presName="vert1" presStyleCnt="0"/>
      <dgm:spPr/>
    </dgm:pt>
  </dgm:ptLst>
  <dgm:cxnLst>
    <dgm:cxn modelId="{31647021-A522-4B73-B289-49EF57227DE2}" type="presOf" srcId="{BF8A8030-859C-4CF1-B3DE-6E376E7CA9E4}" destId="{346D789C-D451-493E-989E-FF75110598A7}" srcOrd="0" destOrd="0" presId="urn:microsoft.com/office/officeart/2008/layout/LinedList"/>
    <dgm:cxn modelId="{7F26C528-9183-4638-B778-9A71FBD6773D}" type="presOf" srcId="{8C4112A1-CF3F-4234-B587-100FE94B1FB3}" destId="{559CC522-51ED-472B-B4FB-2877179D5D1C}" srcOrd="0" destOrd="0" presId="urn:microsoft.com/office/officeart/2008/layout/LinedList"/>
    <dgm:cxn modelId="{896F7D6B-E14E-4466-835C-099B40DC176C}" type="presOf" srcId="{16750F09-B98C-43A9-80C2-050EF373A359}" destId="{E5D2C5EF-C227-4FEA-A951-9A001F5FF113}" srcOrd="0" destOrd="0" presId="urn:microsoft.com/office/officeart/2008/layout/LinedList"/>
    <dgm:cxn modelId="{6346A756-4BF1-46CD-AE9C-EA9709B6F479}" srcId="{112F4193-C199-4056-8C9C-BC11933BE3AD}" destId="{7B26DD1E-4017-4968-A4EB-D7E2BD5BDEC6}" srcOrd="2" destOrd="0" parTransId="{B49E33D4-BDB1-43EA-B113-5D80C66841B5}" sibTransId="{235B96D2-638C-469A-92C9-38DF9BE888D7}"/>
    <dgm:cxn modelId="{FE277A79-58F3-4E3C-AB00-A99464934D91}" type="presOf" srcId="{7B26DD1E-4017-4968-A4EB-D7E2BD5BDEC6}" destId="{3632E735-CE1F-468F-90DC-CA0C937608CF}" srcOrd="0" destOrd="0" presId="urn:microsoft.com/office/officeart/2008/layout/LinedList"/>
    <dgm:cxn modelId="{BCD59082-9B48-4DB5-A285-F6B656DFCFCC}" srcId="{112F4193-C199-4056-8C9C-BC11933BE3AD}" destId="{A4000E5B-8F86-4E14-B9D8-76A43F4FBD9D}" srcOrd="3" destOrd="0" parTransId="{F1408238-445D-4C9E-AA56-65A65C91E338}" sibTransId="{83A8AF73-D5AC-4E93-B28A-48749657CFDA}"/>
    <dgm:cxn modelId="{D07F9584-FA43-4825-AEF6-F19BCAF59699}" srcId="{112F4193-C199-4056-8C9C-BC11933BE3AD}" destId="{92DE2E36-1386-418A-8935-A4C4CFEDB79A}" srcOrd="5" destOrd="0" parTransId="{56300286-A2C3-4D4F-BDF5-3E7FB585CE2C}" sibTransId="{C85AF5B9-6117-4063-90BB-36AB2A50D9CF}"/>
    <dgm:cxn modelId="{B0820D8A-DCCF-48D6-A0DA-742498EF43DC}" srcId="{112F4193-C199-4056-8C9C-BC11933BE3AD}" destId="{88E00A55-C013-4CBA-9FD3-928EBCA52EF3}" srcOrd="1" destOrd="0" parTransId="{CDAB7A42-B7A6-49C6-A148-C4ABF7339AA0}" sibTransId="{1DB8F457-5547-4241-9758-A057304F5905}"/>
    <dgm:cxn modelId="{BAAFC9A2-88E6-4E9E-826B-048A4B6CAB01}" srcId="{112F4193-C199-4056-8C9C-BC11933BE3AD}" destId="{8C4112A1-CF3F-4234-B587-100FE94B1FB3}" srcOrd="6" destOrd="0" parTransId="{5AECE147-40DB-464F-BE4F-C19FDC77241C}" sibTransId="{63C77BD8-E004-4250-BF43-1B8F407879D1}"/>
    <dgm:cxn modelId="{896805A6-F4D0-4064-895E-35F056FAC9F4}" srcId="{112F4193-C199-4056-8C9C-BC11933BE3AD}" destId="{16750F09-B98C-43A9-80C2-050EF373A359}" srcOrd="4" destOrd="0" parTransId="{3FF23415-6BB9-4910-A5C1-8CDD4E4E477E}" sibTransId="{2E3D6B37-59CA-4DC7-9A52-9E1344144EC2}"/>
    <dgm:cxn modelId="{5FABB3AE-F2C6-491C-990E-E00F5B863850}" srcId="{112F4193-C199-4056-8C9C-BC11933BE3AD}" destId="{BF8A8030-859C-4CF1-B3DE-6E376E7CA9E4}" srcOrd="0" destOrd="0" parTransId="{53C9FF3A-1ABB-42E4-8C6A-6DD2C5BCA472}" sibTransId="{C76A4A97-9423-423E-B6F2-9B60865A088E}"/>
    <dgm:cxn modelId="{B9C4FFC2-DE37-4644-8863-9310C91AE2F9}" type="presOf" srcId="{A4000E5B-8F86-4E14-B9D8-76A43F4FBD9D}" destId="{DD458960-2312-43BD-BF4E-578C46DC63B4}" srcOrd="0" destOrd="0" presId="urn:microsoft.com/office/officeart/2008/layout/LinedList"/>
    <dgm:cxn modelId="{7E54FCC4-5F09-4A80-99B3-80ABD309B02E}" type="presOf" srcId="{112F4193-C199-4056-8C9C-BC11933BE3AD}" destId="{B6231CA7-04A0-42AF-9DCC-BEF1605FC0EA}" srcOrd="0" destOrd="0" presId="urn:microsoft.com/office/officeart/2008/layout/LinedList"/>
    <dgm:cxn modelId="{1295B3D7-81D8-4546-91DF-E4EF1D812ED4}" type="presOf" srcId="{92DE2E36-1386-418A-8935-A4C4CFEDB79A}" destId="{A5BBA214-99ED-4359-8C13-1137E8BEE064}" srcOrd="0" destOrd="0" presId="urn:microsoft.com/office/officeart/2008/layout/LinedList"/>
    <dgm:cxn modelId="{FE549CEC-261D-4BE7-AAD8-D2A7E0155FEF}" type="presOf" srcId="{88E00A55-C013-4CBA-9FD3-928EBCA52EF3}" destId="{4E3A98EC-5D7D-4485-8031-7765650F2776}" srcOrd="0" destOrd="0" presId="urn:microsoft.com/office/officeart/2008/layout/LinedList"/>
    <dgm:cxn modelId="{AA07D21C-8A7D-4002-BFAC-7BC347491282}" type="presParOf" srcId="{B6231CA7-04A0-42AF-9DCC-BEF1605FC0EA}" destId="{0EC13862-8C06-4E60-902F-D0CAC887F645}" srcOrd="0" destOrd="0" presId="urn:microsoft.com/office/officeart/2008/layout/LinedList"/>
    <dgm:cxn modelId="{513C7253-80A2-49A2-8926-B8B2BCF2AF25}" type="presParOf" srcId="{B6231CA7-04A0-42AF-9DCC-BEF1605FC0EA}" destId="{D36CD993-FA63-472C-9C58-06455059B717}" srcOrd="1" destOrd="0" presId="urn:microsoft.com/office/officeart/2008/layout/LinedList"/>
    <dgm:cxn modelId="{CC83852A-302C-4462-9DE0-8132EB1440C1}" type="presParOf" srcId="{D36CD993-FA63-472C-9C58-06455059B717}" destId="{346D789C-D451-493E-989E-FF75110598A7}" srcOrd="0" destOrd="0" presId="urn:microsoft.com/office/officeart/2008/layout/LinedList"/>
    <dgm:cxn modelId="{6D07F72D-A7B4-4B63-9589-2DFF9E291F62}" type="presParOf" srcId="{D36CD993-FA63-472C-9C58-06455059B717}" destId="{E8BFF13C-CA14-41ED-9AD4-FB202724E684}" srcOrd="1" destOrd="0" presId="urn:microsoft.com/office/officeart/2008/layout/LinedList"/>
    <dgm:cxn modelId="{9800E082-32D3-405D-B9F4-ACF4C8B85F90}" type="presParOf" srcId="{B6231CA7-04A0-42AF-9DCC-BEF1605FC0EA}" destId="{3DFAC0BB-D846-4077-8814-6A0ACBF5E015}" srcOrd="2" destOrd="0" presId="urn:microsoft.com/office/officeart/2008/layout/LinedList"/>
    <dgm:cxn modelId="{CF671621-5740-40C9-B964-E898AA0170C7}" type="presParOf" srcId="{B6231CA7-04A0-42AF-9DCC-BEF1605FC0EA}" destId="{E00D01DC-F93F-4B55-9774-BED88CA16917}" srcOrd="3" destOrd="0" presId="urn:microsoft.com/office/officeart/2008/layout/LinedList"/>
    <dgm:cxn modelId="{4C9830B5-3309-41D8-8AE3-6B127E48C02D}" type="presParOf" srcId="{E00D01DC-F93F-4B55-9774-BED88CA16917}" destId="{4E3A98EC-5D7D-4485-8031-7765650F2776}" srcOrd="0" destOrd="0" presId="urn:microsoft.com/office/officeart/2008/layout/LinedList"/>
    <dgm:cxn modelId="{4EAA8784-3207-4562-A171-5714C757201A}" type="presParOf" srcId="{E00D01DC-F93F-4B55-9774-BED88CA16917}" destId="{5596315A-D069-4F6E-A7B9-60819DF55402}" srcOrd="1" destOrd="0" presId="urn:microsoft.com/office/officeart/2008/layout/LinedList"/>
    <dgm:cxn modelId="{0EFD2369-6E09-490C-880F-E5A631359DC9}" type="presParOf" srcId="{B6231CA7-04A0-42AF-9DCC-BEF1605FC0EA}" destId="{97A95D34-5685-48E3-97F8-0A86EB0E4CB9}" srcOrd="4" destOrd="0" presId="urn:microsoft.com/office/officeart/2008/layout/LinedList"/>
    <dgm:cxn modelId="{FE7E9DC3-8808-4A77-8D00-987B18ACF9D5}" type="presParOf" srcId="{B6231CA7-04A0-42AF-9DCC-BEF1605FC0EA}" destId="{C14EB331-E29B-4340-8713-CB510BC76F72}" srcOrd="5" destOrd="0" presId="urn:microsoft.com/office/officeart/2008/layout/LinedList"/>
    <dgm:cxn modelId="{AD5F3D5E-55C6-4E91-9BB6-F19BC735133E}" type="presParOf" srcId="{C14EB331-E29B-4340-8713-CB510BC76F72}" destId="{3632E735-CE1F-468F-90DC-CA0C937608CF}" srcOrd="0" destOrd="0" presId="urn:microsoft.com/office/officeart/2008/layout/LinedList"/>
    <dgm:cxn modelId="{0FE40219-008E-44FB-9CEF-E7C55B694A66}" type="presParOf" srcId="{C14EB331-E29B-4340-8713-CB510BC76F72}" destId="{F70783B5-C2F9-4708-BB2B-D56C45DF6E3D}" srcOrd="1" destOrd="0" presId="urn:microsoft.com/office/officeart/2008/layout/LinedList"/>
    <dgm:cxn modelId="{C1E4146E-60D8-4534-9341-34699DDCE54A}" type="presParOf" srcId="{B6231CA7-04A0-42AF-9DCC-BEF1605FC0EA}" destId="{24F1D1E5-6E40-45F6-B004-3F50B0E635DA}" srcOrd="6" destOrd="0" presId="urn:microsoft.com/office/officeart/2008/layout/LinedList"/>
    <dgm:cxn modelId="{CF86FBC0-77FC-4121-8F67-876A424189E0}" type="presParOf" srcId="{B6231CA7-04A0-42AF-9DCC-BEF1605FC0EA}" destId="{148AAB99-B4B0-4B32-BA3B-4B4EE96B8182}" srcOrd="7" destOrd="0" presId="urn:microsoft.com/office/officeart/2008/layout/LinedList"/>
    <dgm:cxn modelId="{DAEF4632-0478-4174-99C3-3B335D6E5EF4}" type="presParOf" srcId="{148AAB99-B4B0-4B32-BA3B-4B4EE96B8182}" destId="{DD458960-2312-43BD-BF4E-578C46DC63B4}" srcOrd="0" destOrd="0" presId="urn:microsoft.com/office/officeart/2008/layout/LinedList"/>
    <dgm:cxn modelId="{DDD1A4EB-4868-4C76-8CFB-0A3ED21E32CE}" type="presParOf" srcId="{148AAB99-B4B0-4B32-BA3B-4B4EE96B8182}" destId="{BFD746E8-0AE3-44AB-B487-520698F9C7EE}" srcOrd="1" destOrd="0" presId="urn:microsoft.com/office/officeart/2008/layout/LinedList"/>
    <dgm:cxn modelId="{2E977BFB-3077-40A8-8614-438886850709}" type="presParOf" srcId="{B6231CA7-04A0-42AF-9DCC-BEF1605FC0EA}" destId="{68BBE8B6-ED11-4BBE-A244-189377B93772}" srcOrd="8" destOrd="0" presId="urn:microsoft.com/office/officeart/2008/layout/LinedList"/>
    <dgm:cxn modelId="{CBAA268E-B45E-4F34-9336-C758BF65E0EE}" type="presParOf" srcId="{B6231CA7-04A0-42AF-9DCC-BEF1605FC0EA}" destId="{FF94BDD1-F143-46ED-991C-E42F8A11DDB5}" srcOrd="9" destOrd="0" presId="urn:microsoft.com/office/officeart/2008/layout/LinedList"/>
    <dgm:cxn modelId="{095AB1DC-8A5D-4EA6-880A-985EB8E4DA42}" type="presParOf" srcId="{FF94BDD1-F143-46ED-991C-E42F8A11DDB5}" destId="{E5D2C5EF-C227-4FEA-A951-9A001F5FF113}" srcOrd="0" destOrd="0" presId="urn:microsoft.com/office/officeart/2008/layout/LinedList"/>
    <dgm:cxn modelId="{BB10E4BF-725E-456A-A788-550AF668857C}" type="presParOf" srcId="{FF94BDD1-F143-46ED-991C-E42F8A11DDB5}" destId="{DEB1A184-A97C-4C2C-858D-6F89A02D03B1}" srcOrd="1" destOrd="0" presId="urn:microsoft.com/office/officeart/2008/layout/LinedList"/>
    <dgm:cxn modelId="{4468403C-E279-4341-B88D-FCEE1B8A79BF}" type="presParOf" srcId="{B6231CA7-04A0-42AF-9DCC-BEF1605FC0EA}" destId="{CE0228BB-B656-4330-8E4F-2110B8FCCF1B}" srcOrd="10" destOrd="0" presId="urn:microsoft.com/office/officeart/2008/layout/LinedList"/>
    <dgm:cxn modelId="{73F0774E-9D18-48B7-871D-6638B068DD82}" type="presParOf" srcId="{B6231CA7-04A0-42AF-9DCC-BEF1605FC0EA}" destId="{1CF2A914-D5D1-4B4A-9402-1516E1D3656D}" srcOrd="11" destOrd="0" presId="urn:microsoft.com/office/officeart/2008/layout/LinedList"/>
    <dgm:cxn modelId="{55012B33-2ED4-4862-84D2-4DFFAB50C11E}" type="presParOf" srcId="{1CF2A914-D5D1-4B4A-9402-1516E1D3656D}" destId="{A5BBA214-99ED-4359-8C13-1137E8BEE064}" srcOrd="0" destOrd="0" presId="urn:microsoft.com/office/officeart/2008/layout/LinedList"/>
    <dgm:cxn modelId="{E6C9BAF9-7322-4D23-B605-1F8148BE8915}" type="presParOf" srcId="{1CF2A914-D5D1-4B4A-9402-1516E1D3656D}" destId="{A52FFADC-A59D-4E75-A248-86165AC7D06C}" srcOrd="1" destOrd="0" presId="urn:microsoft.com/office/officeart/2008/layout/LinedList"/>
    <dgm:cxn modelId="{CCF2293A-34AE-4D13-A7F9-85B0709D29FF}" type="presParOf" srcId="{B6231CA7-04A0-42AF-9DCC-BEF1605FC0EA}" destId="{4D8F0D87-7D8A-405E-8FE9-67DEF04C584D}" srcOrd="12" destOrd="0" presId="urn:microsoft.com/office/officeart/2008/layout/LinedList"/>
    <dgm:cxn modelId="{BA154056-5519-497E-9D39-880274D4432D}" type="presParOf" srcId="{B6231CA7-04A0-42AF-9DCC-BEF1605FC0EA}" destId="{28244E3D-CFBD-4892-8DBB-629461FB2E95}" srcOrd="13" destOrd="0" presId="urn:microsoft.com/office/officeart/2008/layout/LinedList"/>
    <dgm:cxn modelId="{844D7224-6B77-4AB6-B4C1-6AA4EE9BA2E2}" type="presParOf" srcId="{28244E3D-CFBD-4892-8DBB-629461FB2E95}" destId="{559CC522-51ED-472B-B4FB-2877179D5D1C}" srcOrd="0" destOrd="0" presId="urn:microsoft.com/office/officeart/2008/layout/LinedList"/>
    <dgm:cxn modelId="{94268015-3D66-4F9A-B707-D489FF9F0806}" type="presParOf" srcId="{28244E3D-CFBD-4892-8DBB-629461FB2E95}" destId="{2374B300-4E24-4726-B920-0C161426CC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A2A5F77-48C7-49AC-8AAB-9123B5B8E071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3A0A5EF-0A8A-42C2-B9E0-C08DBCB6FA58}">
      <dgm:prSet/>
      <dgm:spPr/>
      <dgm:t>
        <a:bodyPr/>
        <a:lstStyle/>
        <a:p>
          <a:r>
            <a:rPr lang="el-GR"/>
            <a:t>Δεύτερο στάδιο είναι το feature selection.</a:t>
          </a:r>
          <a:endParaRPr lang="en-US"/>
        </a:p>
      </dgm:t>
    </dgm:pt>
    <dgm:pt modelId="{21978E81-0FDE-4F7D-987C-E83984B71E31}" type="parTrans" cxnId="{ED8BE6D3-5AF6-44C4-B6C3-EF9BFFD81212}">
      <dgm:prSet/>
      <dgm:spPr/>
      <dgm:t>
        <a:bodyPr/>
        <a:lstStyle/>
        <a:p>
          <a:endParaRPr lang="en-US"/>
        </a:p>
      </dgm:t>
    </dgm:pt>
    <dgm:pt modelId="{FD5CAECB-D300-4692-A945-227725587A32}" type="sibTrans" cxnId="{ED8BE6D3-5AF6-44C4-B6C3-EF9BFFD81212}">
      <dgm:prSet/>
      <dgm:spPr/>
      <dgm:t>
        <a:bodyPr/>
        <a:lstStyle/>
        <a:p>
          <a:endParaRPr lang="en-US"/>
        </a:p>
      </dgm:t>
    </dgm:pt>
    <dgm:pt modelId="{0B19102D-35DF-46DE-920E-2D5C89213872}">
      <dgm:prSet/>
      <dgm:spPr/>
      <dgm:t>
        <a:bodyPr/>
        <a:lstStyle/>
        <a:p>
          <a:r>
            <a:rPr lang="el-GR"/>
            <a:t>Με βάση τις απαιτήσεις πρέπει να μειώσουμε την διάσταση των δεδομένων.</a:t>
          </a:r>
          <a:endParaRPr lang="en-US"/>
        </a:p>
      </dgm:t>
    </dgm:pt>
    <dgm:pt modelId="{8853CB8F-F757-4F2E-9867-5ED22D857F66}" type="parTrans" cxnId="{E6F594B4-23F9-4932-AD31-60A132F2970D}">
      <dgm:prSet/>
      <dgm:spPr/>
      <dgm:t>
        <a:bodyPr/>
        <a:lstStyle/>
        <a:p>
          <a:endParaRPr lang="en-US"/>
        </a:p>
      </dgm:t>
    </dgm:pt>
    <dgm:pt modelId="{D686989B-59C4-4BC8-931E-B5ACC1245A13}" type="sibTrans" cxnId="{E6F594B4-23F9-4932-AD31-60A132F2970D}">
      <dgm:prSet/>
      <dgm:spPr/>
      <dgm:t>
        <a:bodyPr/>
        <a:lstStyle/>
        <a:p>
          <a:endParaRPr lang="en-US"/>
        </a:p>
      </dgm:t>
    </dgm:pt>
    <dgm:pt modelId="{8D730ACE-8D43-4075-AD0B-59CD52063B81}">
      <dgm:prSet/>
      <dgm:spPr/>
      <dgm:t>
        <a:bodyPr/>
        <a:lstStyle/>
        <a:p>
          <a:r>
            <a:rPr lang="el-GR"/>
            <a:t>Δύο τρόποι Decission Tree και correlation Matrix</a:t>
          </a:r>
          <a:endParaRPr lang="en-US"/>
        </a:p>
      </dgm:t>
    </dgm:pt>
    <dgm:pt modelId="{525F0F3A-F18E-45E6-868C-B98215404D03}" type="parTrans" cxnId="{ABD4DF71-B07C-4AED-86A4-936B4507AC48}">
      <dgm:prSet/>
      <dgm:spPr/>
      <dgm:t>
        <a:bodyPr/>
        <a:lstStyle/>
        <a:p>
          <a:endParaRPr lang="en-US"/>
        </a:p>
      </dgm:t>
    </dgm:pt>
    <dgm:pt modelId="{47F08B0A-ABAB-4F65-BD44-F6A39D4E2D93}" type="sibTrans" cxnId="{ABD4DF71-B07C-4AED-86A4-936B4507AC48}">
      <dgm:prSet/>
      <dgm:spPr/>
      <dgm:t>
        <a:bodyPr/>
        <a:lstStyle/>
        <a:p>
          <a:endParaRPr lang="en-US"/>
        </a:p>
      </dgm:t>
    </dgm:pt>
    <dgm:pt modelId="{4F0C250B-9445-4B26-B7AE-799681799378}">
      <dgm:prSet/>
      <dgm:spPr/>
      <dgm:t>
        <a:bodyPr/>
        <a:lstStyle/>
        <a:p>
          <a:r>
            <a:rPr lang="el-GR"/>
            <a:t>Διαφορετικά αποτελέσματα.</a:t>
          </a:r>
          <a:endParaRPr lang="en-US"/>
        </a:p>
      </dgm:t>
    </dgm:pt>
    <dgm:pt modelId="{65D62BA1-F5EC-4727-9204-ED6D4073E42F}" type="parTrans" cxnId="{914FBCC1-58A3-4DBE-A2F6-E754547DB348}">
      <dgm:prSet/>
      <dgm:spPr/>
      <dgm:t>
        <a:bodyPr/>
        <a:lstStyle/>
        <a:p>
          <a:endParaRPr lang="en-US"/>
        </a:p>
      </dgm:t>
    </dgm:pt>
    <dgm:pt modelId="{EBE9E276-BBBD-434E-AE0B-33EE33B7443C}" type="sibTrans" cxnId="{914FBCC1-58A3-4DBE-A2F6-E754547DB348}">
      <dgm:prSet/>
      <dgm:spPr/>
      <dgm:t>
        <a:bodyPr/>
        <a:lstStyle/>
        <a:p>
          <a:endParaRPr lang="en-US"/>
        </a:p>
      </dgm:t>
    </dgm:pt>
    <dgm:pt modelId="{BF475949-4E5C-4A72-ABE7-F03406F02DC2}">
      <dgm:prSet/>
      <dgm:spPr/>
      <dgm:t>
        <a:bodyPr/>
        <a:lstStyle/>
        <a:p>
          <a:r>
            <a:rPr lang="el-GR"/>
            <a:t>Κρατάμε τα 10 καλύτερα με βάση το correlation matrix</a:t>
          </a:r>
          <a:endParaRPr lang="en-US"/>
        </a:p>
      </dgm:t>
    </dgm:pt>
    <dgm:pt modelId="{ADBC5721-BFCC-4CBA-A378-B4C02CB762F2}" type="parTrans" cxnId="{2CDF691B-81E2-4168-ABD5-DB7A1125B7A6}">
      <dgm:prSet/>
      <dgm:spPr/>
      <dgm:t>
        <a:bodyPr/>
        <a:lstStyle/>
        <a:p>
          <a:endParaRPr lang="en-US"/>
        </a:p>
      </dgm:t>
    </dgm:pt>
    <dgm:pt modelId="{A01B3F17-8E4F-4D56-8121-8B7EA0026696}" type="sibTrans" cxnId="{2CDF691B-81E2-4168-ABD5-DB7A1125B7A6}">
      <dgm:prSet/>
      <dgm:spPr/>
      <dgm:t>
        <a:bodyPr/>
        <a:lstStyle/>
        <a:p>
          <a:endParaRPr lang="en-US"/>
        </a:p>
      </dgm:t>
    </dgm:pt>
    <dgm:pt modelId="{C101266F-2166-41E4-8E5F-27D0B6BA93DE}">
      <dgm:prSet/>
      <dgm:spPr/>
      <dgm:t>
        <a:bodyPr/>
        <a:lstStyle/>
        <a:p>
          <a:r>
            <a:rPr lang="el-GR"/>
            <a:t>Εδώ θα μπορούσαν να γίνουν παραπάνω πειράματα.</a:t>
          </a:r>
          <a:endParaRPr lang="en-US"/>
        </a:p>
      </dgm:t>
    </dgm:pt>
    <dgm:pt modelId="{46BE112D-E718-469A-A7E4-14B2C16CB9CD}" type="parTrans" cxnId="{881B9F5D-BD23-470C-93E4-7FC6AD4654DE}">
      <dgm:prSet/>
      <dgm:spPr/>
      <dgm:t>
        <a:bodyPr/>
        <a:lstStyle/>
        <a:p>
          <a:endParaRPr lang="en-US"/>
        </a:p>
      </dgm:t>
    </dgm:pt>
    <dgm:pt modelId="{65B7FAB3-CEF3-47DF-A78F-A3A5302A1458}" type="sibTrans" cxnId="{881B9F5D-BD23-470C-93E4-7FC6AD4654DE}">
      <dgm:prSet/>
      <dgm:spPr/>
      <dgm:t>
        <a:bodyPr/>
        <a:lstStyle/>
        <a:p>
          <a:endParaRPr lang="en-US"/>
        </a:p>
      </dgm:t>
    </dgm:pt>
    <dgm:pt modelId="{C482E198-EC09-4807-B140-9F3D265572F1}">
      <dgm:prSet/>
      <dgm:spPr/>
      <dgm:t>
        <a:bodyPr/>
        <a:lstStyle/>
        <a:p>
          <a:r>
            <a:rPr lang="el-GR"/>
            <a:t>Μας ενδιαφέρει ιδιαίτερα το recall της minority class U2R εκτός από την μέση απόδοση</a:t>
          </a:r>
          <a:endParaRPr lang="en-US"/>
        </a:p>
      </dgm:t>
    </dgm:pt>
    <dgm:pt modelId="{B3A55B37-8DC4-4328-BF28-D1B4EC53C1FB}" type="parTrans" cxnId="{018165B5-945C-430C-B23A-D3428F6B0519}">
      <dgm:prSet/>
      <dgm:spPr/>
      <dgm:t>
        <a:bodyPr/>
        <a:lstStyle/>
        <a:p>
          <a:endParaRPr lang="en-US"/>
        </a:p>
      </dgm:t>
    </dgm:pt>
    <dgm:pt modelId="{B4BABC6D-7DB8-44A8-88E5-1E1C7C7EBAC1}" type="sibTrans" cxnId="{018165B5-945C-430C-B23A-D3428F6B0519}">
      <dgm:prSet/>
      <dgm:spPr/>
      <dgm:t>
        <a:bodyPr/>
        <a:lstStyle/>
        <a:p>
          <a:endParaRPr lang="en-US"/>
        </a:p>
      </dgm:t>
    </dgm:pt>
    <dgm:pt modelId="{9D0F7BDE-B756-4105-BE63-E91E8670C5A8}" type="pres">
      <dgm:prSet presAssocID="{4A2A5F77-48C7-49AC-8AAB-9123B5B8E071}" presName="vert0" presStyleCnt="0">
        <dgm:presLayoutVars>
          <dgm:dir/>
          <dgm:animOne val="branch"/>
          <dgm:animLvl val="lvl"/>
        </dgm:presLayoutVars>
      </dgm:prSet>
      <dgm:spPr/>
    </dgm:pt>
    <dgm:pt modelId="{D5C3AB67-6404-45CB-9178-4CF67B4FD8F9}" type="pres">
      <dgm:prSet presAssocID="{93A0A5EF-0A8A-42C2-B9E0-C08DBCB6FA58}" presName="thickLine" presStyleLbl="alignNode1" presStyleIdx="0" presStyleCnt="7"/>
      <dgm:spPr/>
    </dgm:pt>
    <dgm:pt modelId="{0E0D417F-F281-4BF7-8E7B-DAAD8D0800E5}" type="pres">
      <dgm:prSet presAssocID="{93A0A5EF-0A8A-42C2-B9E0-C08DBCB6FA58}" presName="horz1" presStyleCnt="0"/>
      <dgm:spPr/>
    </dgm:pt>
    <dgm:pt modelId="{0165195F-51BC-4FF7-910E-2768F26D0113}" type="pres">
      <dgm:prSet presAssocID="{93A0A5EF-0A8A-42C2-B9E0-C08DBCB6FA58}" presName="tx1" presStyleLbl="revTx" presStyleIdx="0" presStyleCnt="7"/>
      <dgm:spPr/>
    </dgm:pt>
    <dgm:pt modelId="{E84A1D08-EC61-48FA-B42E-7F9B16800DC8}" type="pres">
      <dgm:prSet presAssocID="{93A0A5EF-0A8A-42C2-B9E0-C08DBCB6FA58}" presName="vert1" presStyleCnt="0"/>
      <dgm:spPr/>
    </dgm:pt>
    <dgm:pt modelId="{39AADB57-8828-4F84-B6FD-56251FF11DF4}" type="pres">
      <dgm:prSet presAssocID="{0B19102D-35DF-46DE-920E-2D5C89213872}" presName="thickLine" presStyleLbl="alignNode1" presStyleIdx="1" presStyleCnt="7"/>
      <dgm:spPr/>
    </dgm:pt>
    <dgm:pt modelId="{BD10BB56-3490-4555-8EDB-702D8C1D1F21}" type="pres">
      <dgm:prSet presAssocID="{0B19102D-35DF-46DE-920E-2D5C89213872}" presName="horz1" presStyleCnt="0"/>
      <dgm:spPr/>
    </dgm:pt>
    <dgm:pt modelId="{F198551B-87E4-4835-BA35-53B9ED0B91FF}" type="pres">
      <dgm:prSet presAssocID="{0B19102D-35DF-46DE-920E-2D5C89213872}" presName="tx1" presStyleLbl="revTx" presStyleIdx="1" presStyleCnt="7"/>
      <dgm:spPr/>
    </dgm:pt>
    <dgm:pt modelId="{57D98FAA-F2DE-4E74-9D9D-694D6B116286}" type="pres">
      <dgm:prSet presAssocID="{0B19102D-35DF-46DE-920E-2D5C89213872}" presName="vert1" presStyleCnt="0"/>
      <dgm:spPr/>
    </dgm:pt>
    <dgm:pt modelId="{88AD0996-581E-496D-8419-AA110033E429}" type="pres">
      <dgm:prSet presAssocID="{8D730ACE-8D43-4075-AD0B-59CD52063B81}" presName="thickLine" presStyleLbl="alignNode1" presStyleIdx="2" presStyleCnt="7"/>
      <dgm:spPr/>
    </dgm:pt>
    <dgm:pt modelId="{5B984705-9BD1-4BDF-8D0E-0418E2E6F7BA}" type="pres">
      <dgm:prSet presAssocID="{8D730ACE-8D43-4075-AD0B-59CD52063B81}" presName="horz1" presStyleCnt="0"/>
      <dgm:spPr/>
    </dgm:pt>
    <dgm:pt modelId="{8466F3CD-BB6F-4970-9D47-29C7C978BB27}" type="pres">
      <dgm:prSet presAssocID="{8D730ACE-8D43-4075-AD0B-59CD52063B81}" presName="tx1" presStyleLbl="revTx" presStyleIdx="2" presStyleCnt="7"/>
      <dgm:spPr/>
    </dgm:pt>
    <dgm:pt modelId="{D50CEFFE-59B5-4FE2-8854-6E9E9ED88709}" type="pres">
      <dgm:prSet presAssocID="{8D730ACE-8D43-4075-AD0B-59CD52063B81}" presName="vert1" presStyleCnt="0"/>
      <dgm:spPr/>
    </dgm:pt>
    <dgm:pt modelId="{A9531BEF-50CB-40B2-9CC4-A061E44F915D}" type="pres">
      <dgm:prSet presAssocID="{4F0C250B-9445-4B26-B7AE-799681799378}" presName="thickLine" presStyleLbl="alignNode1" presStyleIdx="3" presStyleCnt="7"/>
      <dgm:spPr/>
    </dgm:pt>
    <dgm:pt modelId="{31BCA648-8850-4840-8974-07F74C7F61CB}" type="pres">
      <dgm:prSet presAssocID="{4F0C250B-9445-4B26-B7AE-799681799378}" presName="horz1" presStyleCnt="0"/>
      <dgm:spPr/>
    </dgm:pt>
    <dgm:pt modelId="{FE037ADF-8F41-4765-8CF3-2ECE5214E278}" type="pres">
      <dgm:prSet presAssocID="{4F0C250B-9445-4B26-B7AE-799681799378}" presName="tx1" presStyleLbl="revTx" presStyleIdx="3" presStyleCnt="7"/>
      <dgm:spPr/>
    </dgm:pt>
    <dgm:pt modelId="{804CEA14-0960-43B2-B897-9809CED551CC}" type="pres">
      <dgm:prSet presAssocID="{4F0C250B-9445-4B26-B7AE-799681799378}" presName="vert1" presStyleCnt="0"/>
      <dgm:spPr/>
    </dgm:pt>
    <dgm:pt modelId="{2E5D5936-C408-4CFC-9563-9DDA765121B3}" type="pres">
      <dgm:prSet presAssocID="{BF475949-4E5C-4A72-ABE7-F03406F02DC2}" presName="thickLine" presStyleLbl="alignNode1" presStyleIdx="4" presStyleCnt="7"/>
      <dgm:spPr/>
    </dgm:pt>
    <dgm:pt modelId="{CE3CC54A-7ECC-488D-A8EB-24A93834AAFA}" type="pres">
      <dgm:prSet presAssocID="{BF475949-4E5C-4A72-ABE7-F03406F02DC2}" presName="horz1" presStyleCnt="0"/>
      <dgm:spPr/>
    </dgm:pt>
    <dgm:pt modelId="{09B9ED04-703A-4130-94F9-D86511B2AA0B}" type="pres">
      <dgm:prSet presAssocID="{BF475949-4E5C-4A72-ABE7-F03406F02DC2}" presName="tx1" presStyleLbl="revTx" presStyleIdx="4" presStyleCnt="7"/>
      <dgm:spPr/>
    </dgm:pt>
    <dgm:pt modelId="{2D429CCD-83D0-4F47-BCF4-F94EC82F6CC3}" type="pres">
      <dgm:prSet presAssocID="{BF475949-4E5C-4A72-ABE7-F03406F02DC2}" presName="vert1" presStyleCnt="0"/>
      <dgm:spPr/>
    </dgm:pt>
    <dgm:pt modelId="{5D55DDA7-ADBB-4E79-B659-40A9C5AA3D5C}" type="pres">
      <dgm:prSet presAssocID="{C101266F-2166-41E4-8E5F-27D0B6BA93DE}" presName="thickLine" presStyleLbl="alignNode1" presStyleIdx="5" presStyleCnt="7"/>
      <dgm:spPr/>
    </dgm:pt>
    <dgm:pt modelId="{7FB2533C-D070-412F-BFA6-54008C350035}" type="pres">
      <dgm:prSet presAssocID="{C101266F-2166-41E4-8E5F-27D0B6BA93DE}" presName="horz1" presStyleCnt="0"/>
      <dgm:spPr/>
    </dgm:pt>
    <dgm:pt modelId="{F50FB9C7-AC3E-4AAB-91E7-663C7389D326}" type="pres">
      <dgm:prSet presAssocID="{C101266F-2166-41E4-8E5F-27D0B6BA93DE}" presName="tx1" presStyleLbl="revTx" presStyleIdx="5" presStyleCnt="7"/>
      <dgm:spPr/>
    </dgm:pt>
    <dgm:pt modelId="{21E0B05A-8C9D-4B0E-AC61-988A1CC635A2}" type="pres">
      <dgm:prSet presAssocID="{C101266F-2166-41E4-8E5F-27D0B6BA93DE}" presName="vert1" presStyleCnt="0"/>
      <dgm:spPr/>
    </dgm:pt>
    <dgm:pt modelId="{D605CC00-3CCC-4BEB-AD2A-85D08611832D}" type="pres">
      <dgm:prSet presAssocID="{C482E198-EC09-4807-B140-9F3D265572F1}" presName="thickLine" presStyleLbl="alignNode1" presStyleIdx="6" presStyleCnt="7"/>
      <dgm:spPr/>
    </dgm:pt>
    <dgm:pt modelId="{EB3F52C2-E174-460E-864C-A6557E8F271C}" type="pres">
      <dgm:prSet presAssocID="{C482E198-EC09-4807-B140-9F3D265572F1}" presName="horz1" presStyleCnt="0"/>
      <dgm:spPr/>
    </dgm:pt>
    <dgm:pt modelId="{69584797-BED9-47BD-AABF-2B32A7FBFC5B}" type="pres">
      <dgm:prSet presAssocID="{C482E198-EC09-4807-B140-9F3D265572F1}" presName="tx1" presStyleLbl="revTx" presStyleIdx="6" presStyleCnt="7"/>
      <dgm:spPr/>
    </dgm:pt>
    <dgm:pt modelId="{550AEC6D-0558-471C-9A16-3971FBBED5EC}" type="pres">
      <dgm:prSet presAssocID="{C482E198-EC09-4807-B140-9F3D265572F1}" presName="vert1" presStyleCnt="0"/>
      <dgm:spPr/>
    </dgm:pt>
  </dgm:ptLst>
  <dgm:cxnLst>
    <dgm:cxn modelId="{CBB46C03-B87D-4094-B470-C63E91D95D56}" type="presOf" srcId="{C482E198-EC09-4807-B140-9F3D265572F1}" destId="{69584797-BED9-47BD-AABF-2B32A7FBFC5B}" srcOrd="0" destOrd="0" presId="urn:microsoft.com/office/officeart/2008/layout/LinedList"/>
    <dgm:cxn modelId="{2CDF691B-81E2-4168-ABD5-DB7A1125B7A6}" srcId="{4A2A5F77-48C7-49AC-8AAB-9123B5B8E071}" destId="{BF475949-4E5C-4A72-ABE7-F03406F02DC2}" srcOrd="4" destOrd="0" parTransId="{ADBC5721-BFCC-4CBA-A378-B4C02CB762F2}" sibTransId="{A01B3F17-8E4F-4D56-8121-8B7EA0026696}"/>
    <dgm:cxn modelId="{881B9F5D-BD23-470C-93E4-7FC6AD4654DE}" srcId="{4A2A5F77-48C7-49AC-8AAB-9123B5B8E071}" destId="{C101266F-2166-41E4-8E5F-27D0B6BA93DE}" srcOrd="5" destOrd="0" parTransId="{46BE112D-E718-469A-A7E4-14B2C16CB9CD}" sibTransId="{65B7FAB3-CEF3-47DF-A78F-A3A5302A1458}"/>
    <dgm:cxn modelId="{ABD4DF71-B07C-4AED-86A4-936B4507AC48}" srcId="{4A2A5F77-48C7-49AC-8AAB-9123B5B8E071}" destId="{8D730ACE-8D43-4075-AD0B-59CD52063B81}" srcOrd="2" destOrd="0" parTransId="{525F0F3A-F18E-45E6-868C-B98215404D03}" sibTransId="{47F08B0A-ABAB-4F65-BD44-F6A39D4E2D93}"/>
    <dgm:cxn modelId="{CB16E053-0E9C-477E-8D8E-C254186FD842}" type="presOf" srcId="{BF475949-4E5C-4A72-ABE7-F03406F02DC2}" destId="{09B9ED04-703A-4130-94F9-D86511B2AA0B}" srcOrd="0" destOrd="0" presId="urn:microsoft.com/office/officeart/2008/layout/LinedList"/>
    <dgm:cxn modelId="{10463475-7C1F-4C8A-8832-EDB2057C5470}" type="presOf" srcId="{4A2A5F77-48C7-49AC-8AAB-9123B5B8E071}" destId="{9D0F7BDE-B756-4105-BE63-E91E8670C5A8}" srcOrd="0" destOrd="0" presId="urn:microsoft.com/office/officeart/2008/layout/LinedList"/>
    <dgm:cxn modelId="{826ACA7E-9F29-4B89-A55A-26ED513CF180}" type="presOf" srcId="{93A0A5EF-0A8A-42C2-B9E0-C08DBCB6FA58}" destId="{0165195F-51BC-4FF7-910E-2768F26D0113}" srcOrd="0" destOrd="0" presId="urn:microsoft.com/office/officeart/2008/layout/LinedList"/>
    <dgm:cxn modelId="{E6F594B4-23F9-4932-AD31-60A132F2970D}" srcId="{4A2A5F77-48C7-49AC-8AAB-9123B5B8E071}" destId="{0B19102D-35DF-46DE-920E-2D5C89213872}" srcOrd="1" destOrd="0" parTransId="{8853CB8F-F757-4F2E-9867-5ED22D857F66}" sibTransId="{D686989B-59C4-4BC8-931E-B5ACC1245A13}"/>
    <dgm:cxn modelId="{018165B5-945C-430C-B23A-D3428F6B0519}" srcId="{4A2A5F77-48C7-49AC-8AAB-9123B5B8E071}" destId="{C482E198-EC09-4807-B140-9F3D265572F1}" srcOrd="6" destOrd="0" parTransId="{B3A55B37-8DC4-4328-BF28-D1B4EC53C1FB}" sibTransId="{B4BABC6D-7DB8-44A8-88E5-1E1C7C7EBAC1}"/>
    <dgm:cxn modelId="{914FBCC1-58A3-4DBE-A2F6-E754547DB348}" srcId="{4A2A5F77-48C7-49AC-8AAB-9123B5B8E071}" destId="{4F0C250B-9445-4B26-B7AE-799681799378}" srcOrd="3" destOrd="0" parTransId="{65D62BA1-F5EC-4727-9204-ED6D4073E42F}" sibTransId="{EBE9E276-BBBD-434E-AE0B-33EE33B7443C}"/>
    <dgm:cxn modelId="{E0E495C5-6121-4F76-865F-FC832DC93B6B}" type="presOf" srcId="{4F0C250B-9445-4B26-B7AE-799681799378}" destId="{FE037ADF-8F41-4765-8CF3-2ECE5214E278}" srcOrd="0" destOrd="0" presId="urn:microsoft.com/office/officeart/2008/layout/LinedList"/>
    <dgm:cxn modelId="{7BCDF8CC-A3C2-4CE3-8314-68887552F1A7}" type="presOf" srcId="{0B19102D-35DF-46DE-920E-2D5C89213872}" destId="{F198551B-87E4-4835-BA35-53B9ED0B91FF}" srcOrd="0" destOrd="0" presId="urn:microsoft.com/office/officeart/2008/layout/LinedList"/>
    <dgm:cxn modelId="{ED8BE6D3-5AF6-44C4-B6C3-EF9BFFD81212}" srcId="{4A2A5F77-48C7-49AC-8AAB-9123B5B8E071}" destId="{93A0A5EF-0A8A-42C2-B9E0-C08DBCB6FA58}" srcOrd="0" destOrd="0" parTransId="{21978E81-0FDE-4F7D-987C-E83984B71E31}" sibTransId="{FD5CAECB-D300-4692-A945-227725587A32}"/>
    <dgm:cxn modelId="{FDA926D9-823D-458A-AF56-DEE3F28F4F35}" type="presOf" srcId="{8D730ACE-8D43-4075-AD0B-59CD52063B81}" destId="{8466F3CD-BB6F-4970-9D47-29C7C978BB27}" srcOrd="0" destOrd="0" presId="urn:microsoft.com/office/officeart/2008/layout/LinedList"/>
    <dgm:cxn modelId="{6DF979F0-FEFD-4725-85DC-CD4ABC93F147}" type="presOf" srcId="{C101266F-2166-41E4-8E5F-27D0B6BA93DE}" destId="{F50FB9C7-AC3E-4AAB-91E7-663C7389D326}" srcOrd="0" destOrd="0" presId="urn:microsoft.com/office/officeart/2008/layout/LinedList"/>
    <dgm:cxn modelId="{E27ABFE6-F92F-42BB-97F5-76AFDDDAC8B0}" type="presParOf" srcId="{9D0F7BDE-B756-4105-BE63-E91E8670C5A8}" destId="{D5C3AB67-6404-45CB-9178-4CF67B4FD8F9}" srcOrd="0" destOrd="0" presId="urn:microsoft.com/office/officeart/2008/layout/LinedList"/>
    <dgm:cxn modelId="{AB85F946-DD2A-4797-84DE-FBE4AA0B78A4}" type="presParOf" srcId="{9D0F7BDE-B756-4105-BE63-E91E8670C5A8}" destId="{0E0D417F-F281-4BF7-8E7B-DAAD8D0800E5}" srcOrd="1" destOrd="0" presId="urn:microsoft.com/office/officeart/2008/layout/LinedList"/>
    <dgm:cxn modelId="{FE22807C-F1D6-47A0-AE5D-F8417A7A146A}" type="presParOf" srcId="{0E0D417F-F281-4BF7-8E7B-DAAD8D0800E5}" destId="{0165195F-51BC-4FF7-910E-2768F26D0113}" srcOrd="0" destOrd="0" presId="urn:microsoft.com/office/officeart/2008/layout/LinedList"/>
    <dgm:cxn modelId="{2F037EF9-2B50-49F9-B5BF-8B6F67AC9274}" type="presParOf" srcId="{0E0D417F-F281-4BF7-8E7B-DAAD8D0800E5}" destId="{E84A1D08-EC61-48FA-B42E-7F9B16800DC8}" srcOrd="1" destOrd="0" presId="urn:microsoft.com/office/officeart/2008/layout/LinedList"/>
    <dgm:cxn modelId="{32C25D5C-BD85-40F8-8BEA-B71324AE5860}" type="presParOf" srcId="{9D0F7BDE-B756-4105-BE63-E91E8670C5A8}" destId="{39AADB57-8828-4F84-B6FD-56251FF11DF4}" srcOrd="2" destOrd="0" presId="urn:microsoft.com/office/officeart/2008/layout/LinedList"/>
    <dgm:cxn modelId="{866FCD7C-AD79-46E9-85BF-128F143890E2}" type="presParOf" srcId="{9D0F7BDE-B756-4105-BE63-E91E8670C5A8}" destId="{BD10BB56-3490-4555-8EDB-702D8C1D1F21}" srcOrd="3" destOrd="0" presId="urn:microsoft.com/office/officeart/2008/layout/LinedList"/>
    <dgm:cxn modelId="{B1E05082-7C5E-41AE-B483-BD313C1F538D}" type="presParOf" srcId="{BD10BB56-3490-4555-8EDB-702D8C1D1F21}" destId="{F198551B-87E4-4835-BA35-53B9ED0B91FF}" srcOrd="0" destOrd="0" presId="urn:microsoft.com/office/officeart/2008/layout/LinedList"/>
    <dgm:cxn modelId="{67DE23FB-2319-41A3-847F-FF6D3C14E951}" type="presParOf" srcId="{BD10BB56-3490-4555-8EDB-702D8C1D1F21}" destId="{57D98FAA-F2DE-4E74-9D9D-694D6B116286}" srcOrd="1" destOrd="0" presId="urn:microsoft.com/office/officeart/2008/layout/LinedList"/>
    <dgm:cxn modelId="{1D5275C2-6093-4944-9676-78E042978F0E}" type="presParOf" srcId="{9D0F7BDE-B756-4105-BE63-E91E8670C5A8}" destId="{88AD0996-581E-496D-8419-AA110033E429}" srcOrd="4" destOrd="0" presId="urn:microsoft.com/office/officeart/2008/layout/LinedList"/>
    <dgm:cxn modelId="{149E6644-8DCB-4FCB-A50D-C6810B346168}" type="presParOf" srcId="{9D0F7BDE-B756-4105-BE63-E91E8670C5A8}" destId="{5B984705-9BD1-4BDF-8D0E-0418E2E6F7BA}" srcOrd="5" destOrd="0" presId="urn:microsoft.com/office/officeart/2008/layout/LinedList"/>
    <dgm:cxn modelId="{1E9D7F5D-0B8D-4CB9-A7F7-74F4B0B42B53}" type="presParOf" srcId="{5B984705-9BD1-4BDF-8D0E-0418E2E6F7BA}" destId="{8466F3CD-BB6F-4970-9D47-29C7C978BB27}" srcOrd="0" destOrd="0" presId="urn:microsoft.com/office/officeart/2008/layout/LinedList"/>
    <dgm:cxn modelId="{B989DC21-B665-4C21-B74A-D3092AC4F55C}" type="presParOf" srcId="{5B984705-9BD1-4BDF-8D0E-0418E2E6F7BA}" destId="{D50CEFFE-59B5-4FE2-8854-6E9E9ED88709}" srcOrd="1" destOrd="0" presId="urn:microsoft.com/office/officeart/2008/layout/LinedList"/>
    <dgm:cxn modelId="{75006325-96D3-4052-8B14-AE518670663D}" type="presParOf" srcId="{9D0F7BDE-B756-4105-BE63-E91E8670C5A8}" destId="{A9531BEF-50CB-40B2-9CC4-A061E44F915D}" srcOrd="6" destOrd="0" presId="urn:microsoft.com/office/officeart/2008/layout/LinedList"/>
    <dgm:cxn modelId="{79C215DA-04D2-4CF9-892D-975B2B4DFEBC}" type="presParOf" srcId="{9D0F7BDE-B756-4105-BE63-E91E8670C5A8}" destId="{31BCA648-8850-4840-8974-07F74C7F61CB}" srcOrd="7" destOrd="0" presId="urn:microsoft.com/office/officeart/2008/layout/LinedList"/>
    <dgm:cxn modelId="{BED21652-33A2-4D2F-BEB1-D35F81D1378D}" type="presParOf" srcId="{31BCA648-8850-4840-8974-07F74C7F61CB}" destId="{FE037ADF-8F41-4765-8CF3-2ECE5214E278}" srcOrd="0" destOrd="0" presId="urn:microsoft.com/office/officeart/2008/layout/LinedList"/>
    <dgm:cxn modelId="{42586EF5-4D2C-462C-A391-24C577277610}" type="presParOf" srcId="{31BCA648-8850-4840-8974-07F74C7F61CB}" destId="{804CEA14-0960-43B2-B897-9809CED551CC}" srcOrd="1" destOrd="0" presId="urn:microsoft.com/office/officeart/2008/layout/LinedList"/>
    <dgm:cxn modelId="{B76B308E-0C54-4ED1-87AF-D0BE765F5008}" type="presParOf" srcId="{9D0F7BDE-B756-4105-BE63-E91E8670C5A8}" destId="{2E5D5936-C408-4CFC-9563-9DDA765121B3}" srcOrd="8" destOrd="0" presId="urn:microsoft.com/office/officeart/2008/layout/LinedList"/>
    <dgm:cxn modelId="{0B3007F0-1BE8-4379-985B-DC3864719EF8}" type="presParOf" srcId="{9D0F7BDE-B756-4105-BE63-E91E8670C5A8}" destId="{CE3CC54A-7ECC-488D-A8EB-24A93834AAFA}" srcOrd="9" destOrd="0" presId="urn:microsoft.com/office/officeart/2008/layout/LinedList"/>
    <dgm:cxn modelId="{0B73F914-C3BD-4A37-AD83-88B05C6E580A}" type="presParOf" srcId="{CE3CC54A-7ECC-488D-A8EB-24A93834AAFA}" destId="{09B9ED04-703A-4130-94F9-D86511B2AA0B}" srcOrd="0" destOrd="0" presId="urn:microsoft.com/office/officeart/2008/layout/LinedList"/>
    <dgm:cxn modelId="{24747857-0E19-4513-8D87-931694330650}" type="presParOf" srcId="{CE3CC54A-7ECC-488D-A8EB-24A93834AAFA}" destId="{2D429CCD-83D0-4F47-BCF4-F94EC82F6CC3}" srcOrd="1" destOrd="0" presId="urn:microsoft.com/office/officeart/2008/layout/LinedList"/>
    <dgm:cxn modelId="{2E68F69E-E732-499A-B18B-932F88E4E547}" type="presParOf" srcId="{9D0F7BDE-B756-4105-BE63-E91E8670C5A8}" destId="{5D55DDA7-ADBB-4E79-B659-40A9C5AA3D5C}" srcOrd="10" destOrd="0" presId="urn:microsoft.com/office/officeart/2008/layout/LinedList"/>
    <dgm:cxn modelId="{D3AE3C4C-A553-4793-924C-7D13EDE5F759}" type="presParOf" srcId="{9D0F7BDE-B756-4105-BE63-E91E8670C5A8}" destId="{7FB2533C-D070-412F-BFA6-54008C350035}" srcOrd="11" destOrd="0" presId="urn:microsoft.com/office/officeart/2008/layout/LinedList"/>
    <dgm:cxn modelId="{E119941D-7C2D-44D7-BCC4-2399F19A2FD8}" type="presParOf" srcId="{7FB2533C-D070-412F-BFA6-54008C350035}" destId="{F50FB9C7-AC3E-4AAB-91E7-663C7389D326}" srcOrd="0" destOrd="0" presId="urn:microsoft.com/office/officeart/2008/layout/LinedList"/>
    <dgm:cxn modelId="{2A6D938D-8FE9-48FA-9F96-BF61969D14B1}" type="presParOf" srcId="{7FB2533C-D070-412F-BFA6-54008C350035}" destId="{21E0B05A-8C9D-4B0E-AC61-988A1CC635A2}" srcOrd="1" destOrd="0" presId="urn:microsoft.com/office/officeart/2008/layout/LinedList"/>
    <dgm:cxn modelId="{1C4A3DE8-F632-4D48-A55E-C465E927014C}" type="presParOf" srcId="{9D0F7BDE-B756-4105-BE63-E91E8670C5A8}" destId="{D605CC00-3CCC-4BEB-AD2A-85D08611832D}" srcOrd="12" destOrd="0" presId="urn:microsoft.com/office/officeart/2008/layout/LinedList"/>
    <dgm:cxn modelId="{5506ABED-A039-421E-B602-474CE8D022F4}" type="presParOf" srcId="{9D0F7BDE-B756-4105-BE63-E91E8670C5A8}" destId="{EB3F52C2-E174-460E-864C-A6557E8F271C}" srcOrd="13" destOrd="0" presId="urn:microsoft.com/office/officeart/2008/layout/LinedList"/>
    <dgm:cxn modelId="{434AA9BE-C5B3-4EBC-AE28-034033A82176}" type="presParOf" srcId="{EB3F52C2-E174-460E-864C-A6557E8F271C}" destId="{69584797-BED9-47BD-AABF-2B32A7FBFC5B}" srcOrd="0" destOrd="0" presId="urn:microsoft.com/office/officeart/2008/layout/LinedList"/>
    <dgm:cxn modelId="{F41C96C1-472E-4589-A124-2E2A47001BC1}" type="presParOf" srcId="{EB3F52C2-E174-460E-864C-A6557E8F271C}" destId="{550AEC6D-0558-471C-9A16-3971FBBED5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C8BE864-23D6-4641-B6F0-34AC1D0C4C3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DF9A08-7E07-466A-8D0D-32461AA54DB3}">
      <dgm:prSet/>
      <dgm:spPr/>
      <dgm:t>
        <a:bodyPr/>
        <a:lstStyle/>
        <a:p>
          <a:r>
            <a:rPr lang="el-GR"/>
            <a:t>Στην συνέχεια έχουμε hp tunning. Το κάνουμε με χρήση του GridSearch και δοκιμάζουμε βασικές υπερπαραμέτρους.</a:t>
          </a:r>
          <a:endParaRPr lang="en-US"/>
        </a:p>
      </dgm:t>
    </dgm:pt>
    <dgm:pt modelId="{CCB817C4-F7C4-4DC2-9AE1-DEC7BBC3B10B}" type="parTrans" cxnId="{C284F18F-7689-4743-9A97-10FB8BA506E5}">
      <dgm:prSet/>
      <dgm:spPr/>
      <dgm:t>
        <a:bodyPr/>
        <a:lstStyle/>
        <a:p>
          <a:endParaRPr lang="en-US"/>
        </a:p>
      </dgm:t>
    </dgm:pt>
    <dgm:pt modelId="{56E0AFB6-A949-4FE4-904D-54BD7A38E0C0}" type="sibTrans" cxnId="{C284F18F-7689-4743-9A97-10FB8BA506E5}">
      <dgm:prSet/>
      <dgm:spPr/>
      <dgm:t>
        <a:bodyPr/>
        <a:lstStyle/>
        <a:p>
          <a:endParaRPr lang="en-US"/>
        </a:p>
      </dgm:t>
    </dgm:pt>
    <dgm:pt modelId="{35915764-879E-4CC7-B01A-0B9E02678BF0}">
      <dgm:prSet/>
      <dgm:spPr/>
      <dgm:t>
        <a:bodyPr/>
        <a:lstStyle/>
        <a:p>
          <a:r>
            <a:rPr lang="el-GR"/>
            <a:t>Επίσης δοκιμάζουμε και άλλους αλγορίθμους SVC Naive Bayes, MLP, Radom Forest, KNN</a:t>
          </a:r>
          <a:endParaRPr lang="en-US"/>
        </a:p>
      </dgm:t>
    </dgm:pt>
    <dgm:pt modelId="{09388BAC-629C-4E15-8893-DF7390FBD35C}" type="parTrans" cxnId="{78C08BBC-3595-4F4F-80E8-54BC133F229C}">
      <dgm:prSet/>
      <dgm:spPr/>
      <dgm:t>
        <a:bodyPr/>
        <a:lstStyle/>
        <a:p>
          <a:endParaRPr lang="en-US"/>
        </a:p>
      </dgm:t>
    </dgm:pt>
    <dgm:pt modelId="{CA49EAC1-C36A-4F79-803F-4835768AAE2F}" type="sibTrans" cxnId="{78C08BBC-3595-4F4F-80E8-54BC133F229C}">
      <dgm:prSet/>
      <dgm:spPr/>
      <dgm:t>
        <a:bodyPr/>
        <a:lstStyle/>
        <a:p>
          <a:endParaRPr lang="en-US"/>
        </a:p>
      </dgm:t>
    </dgm:pt>
    <dgm:pt modelId="{71B4F15D-CC07-421D-BAC8-4236C6E1E1F6}">
      <dgm:prSet/>
      <dgm:spPr/>
      <dgm:t>
        <a:bodyPr/>
        <a:lstStyle/>
        <a:p>
          <a:r>
            <a:rPr lang="el-GR"/>
            <a:t>Η απόδοση όλων εκτός του Random Forest είναι πολύ χειρότερη από τον Decission Tree.</a:t>
          </a:r>
          <a:endParaRPr lang="en-US"/>
        </a:p>
      </dgm:t>
    </dgm:pt>
    <dgm:pt modelId="{91E6A824-39B1-462A-AE2C-85CB2D18B71D}" type="parTrans" cxnId="{44FD2F45-E7DD-47B8-B89B-C8E9C96C3666}">
      <dgm:prSet/>
      <dgm:spPr/>
      <dgm:t>
        <a:bodyPr/>
        <a:lstStyle/>
        <a:p>
          <a:endParaRPr lang="en-US"/>
        </a:p>
      </dgm:t>
    </dgm:pt>
    <dgm:pt modelId="{43FFD207-C94F-446D-9181-10448F3848FC}" type="sibTrans" cxnId="{44FD2F45-E7DD-47B8-B89B-C8E9C96C3666}">
      <dgm:prSet/>
      <dgm:spPr/>
      <dgm:t>
        <a:bodyPr/>
        <a:lstStyle/>
        <a:p>
          <a:endParaRPr lang="en-US"/>
        </a:p>
      </dgm:t>
    </dgm:pt>
    <dgm:pt modelId="{89E080F4-ACC5-45E4-9BCB-9F846BB723FE}">
      <dgm:prSet/>
      <dgm:spPr/>
      <dgm:t>
        <a:bodyPr/>
        <a:lstStyle/>
        <a:p>
          <a:r>
            <a:rPr lang="el-GR"/>
            <a:t>Τέλος πραγματοποιήσαμε ένα πείραμα για να βρούμε τον χρόνο του inference. Όλο το dataset σε πολύ λιγότερο από το 1/10 sec</a:t>
          </a:r>
          <a:endParaRPr lang="en-US"/>
        </a:p>
      </dgm:t>
    </dgm:pt>
    <dgm:pt modelId="{25B45705-D98B-49E9-BB6F-C70AE1516DD4}" type="parTrans" cxnId="{96D469DD-7F2E-4AFD-A55F-D1CFE3493ECB}">
      <dgm:prSet/>
      <dgm:spPr/>
      <dgm:t>
        <a:bodyPr/>
        <a:lstStyle/>
        <a:p>
          <a:endParaRPr lang="en-US"/>
        </a:p>
      </dgm:t>
    </dgm:pt>
    <dgm:pt modelId="{D5836192-82A0-405D-B32F-2A015F93F1A4}" type="sibTrans" cxnId="{96D469DD-7F2E-4AFD-A55F-D1CFE3493ECB}">
      <dgm:prSet/>
      <dgm:spPr/>
      <dgm:t>
        <a:bodyPr/>
        <a:lstStyle/>
        <a:p>
          <a:endParaRPr lang="en-US"/>
        </a:p>
      </dgm:t>
    </dgm:pt>
    <dgm:pt modelId="{728ACB40-6892-4498-B603-EDFC38F7EF5E}" type="pres">
      <dgm:prSet presAssocID="{6C8BE864-23D6-4641-B6F0-34AC1D0C4C34}" presName="vert0" presStyleCnt="0">
        <dgm:presLayoutVars>
          <dgm:dir/>
          <dgm:animOne val="branch"/>
          <dgm:animLvl val="lvl"/>
        </dgm:presLayoutVars>
      </dgm:prSet>
      <dgm:spPr/>
    </dgm:pt>
    <dgm:pt modelId="{ADEAA7BC-8A48-4397-A67C-3B6EB4E671CF}" type="pres">
      <dgm:prSet presAssocID="{DADF9A08-7E07-466A-8D0D-32461AA54DB3}" presName="thickLine" presStyleLbl="alignNode1" presStyleIdx="0" presStyleCnt="4"/>
      <dgm:spPr/>
    </dgm:pt>
    <dgm:pt modelId="{E341B350-2486-4FAA-A450-CA49FF51E495}" type="pres">
      <dgm:prSet presAssocID="{DADF9A08-7E07-466A-8D0D-32461AA54DB3}" presName="horz1" presStyleCnt="0"/>
      <dgm:spPr/>
    </dgm:pt>
    <dgm:pt modelId="{B50D20FC-08A0-4C67-9EB1-C8EC91C2A0DA}" type="pres">
      <dgm:prSet presAssocID="{DADF9A08-7E07-466A-8D0D-32461AA54DB3}" presName="tx1" presStyleLbl="revTx" presStyleIdx="0" presStyleCnt="4"/>
      <dgm:spPr/>
    </dgm:pt>
    <dgm:pt modelId="{ADE0E47F-F17C-4B63-86CF-10B6768D7755}" type="pres">
      <dgm:prSet presAssocID="{DADF9A08-7E07-466A-8D0D-32461AA54DB3}" presName="vert1" presStyleCnt="0"/>
      <dgm:spPr/>
    </dgm:pt>
    <dgm:pt modelId="{B67B880E-FCA4-44D6-8260-0BEF1510AB72}" type="pres">
      <dgm:prSet presAssocID="{35915764-879E-4CC7-B01A-0B9E02678BF0}" presName="thickLine" presStyleLbl="alignNode1" presStyleIdx="1" presStyleCnt="4"/>
      <dgm:spPr/>
    </dgm:pt>
    <dgm:pt modelId="{1B100BEF-8D44-46C4-9B1C-16AAAA6C455D}" type="pres">
      <dgm:prSet presAssocID="{35915764-879E-4CC7-B01A-0B9E02678BF0}" presName="horz1" presStyleCnt="0"/>
      <dgm:spPr/>
    </dgm:pt>
    <dgm:pt modelId="{06FD7D7F-E1C0-474A-9E2D-1EC5A544A565}" type="pres">
      <dgm:prSet presAssocID="{35915764-879E-4CC7-B01A-0B9E02678BF0}" presName="tx1" presStyleLbl="revTx" presStyleIdx="1" presStyleCnt="4"/>
      <dgm:spPr/>
    </dgm:pt>
    <dgm:pt modelId="{3F73C567-2418-4576-9472-BEDD002484BB}" type="pres">
      <dgm:prSet presAssocID="{35915764-879E-4CC7-B01A-0B9E02678BF0}" presName="vert1" presStyleCnt="0"/>
      <dgm:spPr/>
    </dgm:pt>
    <dgm:pt modelId="{37C39650-96F5-48AF-A92C-C638675F7266}" type="pres">
      <dgm:prSet presAssocID="{71B4F15D-CC07-421D-BAC8-4236C6E1E1F6}" presName="thickLine" presStyleLbl="alignNode1" presStyleIdx="2" presStyleCnt="4"/>
      <dgm:spPr/>
    </dgm:pt>
    <dgm:pt modelId="{F3AD93D7-7B1A-4C5A-B4B6-5515F37AF3A7}" type="pres">
      <dgm:prSet presAssocID="{71B4F15D-CC07-421D-BAC8-4236C6E1E1F6}" presName="horz1" presStyleCnt="0"/>
      <dgm:spPr/>
    </dgm:pt>
    <dgm:pt modelId="{6EC0F929-5F73-4436-A2AE-854B7229F9A9}" type="pres">
      <dgm:prSet presAssocID="{71B4F15D-CC07-421D-BAC8-4236C6E1E1F6}" presName="tx1" presStyleLbl="revTx" presStyleIdx="2" presStyleCnt="4"/>
      <dgm:spPr/>
    </dgm:pt>
    <dgm:pt modelId="{5F3C4851-99D1-44E0-80DD-C2ADA3F7B96A}" type="pres">
      <dgm:prSet presAssocID="{71B4F15D-CC07-421D-BAC8-4236C6E1E1F6}" presName="vert1" presStyleCnt="0"/>
      <dgm:spPr/>
    </dgm:pt>
    <dgm:pt modelId="{84D63B9F-3FB9-46F5-BA0A-769D6B09A11F}" type="pres">
      <dgm:prSet presAssocID="{89E080F4-ACC5-45E4-9BCB-9F846BB723FE}" presName="thickLine" presStyleLbl="alignNode1" presStyleIdx="3" presStyleCnt="4"/>
      <dgm:spPr/>
    </dgm:pt>
    <dgm:pt modelId="{8D393ACC-01B5-4D56-880D-4A1E82350CD0}" type="pres">
      <dgm:prSet presAssocID="{89E080F4-ACC5-45E4-9BCB-9F846BB723FE}" presName="horz1" presStyleCnt="0"/>
      <dgm:spPr/>
    </dgm:pt>
    <dgm:pt modelId="{FC6A797B-AC1E-4084-979F-2502943648F7}" type="pres">
      <dgm:prSet presAssocID="{89E080F4-ACC5-45E4-9BCB-9F846BB723FE}" presName="tx1" presStyleLbl="revTx" presStyleIdx="3" presStyleCnt="4"/>
      <dgm:spPr/>
    </dgm:pt>
    <dgm:pt modelId="{D7223D9F-F3B5-4099-95A8-C7430DA23734}" type="pres">
      <dgm:prSet presAssocID="{89E080F4-ACC5-45E4-9BCB-9F846BB723FE}" presName="vert1" presStyleCnt="0"/>
      <dgm:spPr/>
    </dgm:pt>
  </dgm:ptLst>
  <dgm:cxnLst>
    <dgm:cxn modelId="{C3B1E241-0CCF-414D-92CE-1ECB468AC8AC}" type="presOf" srcId="{35915764-879E-4CC7-B01A-0B9E02678BF0}" destId="{06FD7D7F-E1C0-474A-9E2D-1EC5A544A565}" srcOrd="0" destOrd="0" presId="urn:microsoft.com/office/officeart/2008/layout/LinedList"/>
    <dgm:cxn modelId="{44FD2F45-E7DD-47B8-B89B-C8E9C96C3666}" srcId="{6C8BE864-23D6-4641-B6F0-34AC1D0C4C34}" destId="{71B4F15D-CC07-421D-BAC8-4236C6E1E1F6}" srcOrd="2" destOrd="0" parTransId="{91E6A824-39B1-462A-AE2C-85CB2D18B71D}" sibTransId="{43FFD207-C94F-446D-9181-10448F3848FC}"/>
    <dgm:cxn modelId="{BD178F67-9A7A-44FA-8024-47D9B5141AE6}" type="presOf" srcId="{DADF9A08-7E07-466A-8D0D-32461AA54DB3}" destId="{B50D20FC-08A0-4C67-9EB1-C8EC91C2A0DA}" srcOrd="0" destOrd="0" presId="urn:microsoft.com/office/officeart/2008/layout/LinedList"/>
    <dgm:cxn modelId="{4763217B-EAB1-4A0F-8EC7-F92AA4D6EB11}" type="presOf" srcId="{6C8BE864-23D6-4641-B6F0-34AC1D0C4C34}" destId="{728ACB40-6892-4498-B603-EDFC38F7EF5E}" srcOrd="0" destOrd="0" presId="urn:microsoft.com/office/officeart/2008/layout/LinedList"/>
    <dgm:cxn modelId="{250B5D87-8CB2-40AC-B255-75AA7C7B2E56}" type="presOf" srcId="{89E080F4-ACC5-45E4-9BCB-9F846BB723FE}" destId="{FC6A797B-AC1E-4084-979F-2502943648F7}" srcOrd="0" destOrd="0" presId="urn:microsoft.com/office/officeart/2008/layout/LinedList"/>
    <dgm:cxn modelId="{C284F18F-7689-4743-9A97-10FB8BA506E5}" srcId="{6C8BE864-23D6-4641-B6F0-34AC1D0C4C34}" destId="{DADF9A08-7E07-466A-8D0D-32461AA54DB3}" srcOrd="0" destOrd="0" parTransId="{CCB817C4-F7C4-4DC2-9AE1-DEC7BBC3B10B}" sibTransId="{56E0AFB6-A949-4FE4-904D-54BD7A38E0C0}"/>
    <dgm:cxn modelId="{78C08BBC-3595-4F4F-80E8-54BC133F229C}" srcId="{6C8BE864-23D6-4641-B6F0-34AC1D0C4C34}" destId="{35915764-879E-4CC7-B01A-0B9E02678BF0}" srcOrd="1" destOrd="0" parTransId="{09388BAC-629C-4E15-8893-DF7390FBD35C}" sibTransId="{CA49EAC1-C36A-4F79-803F-4835768AAE2F}"/>
    <dgm:cxn modelId="{96D469DD-7F2E-4AFD-A55F-D1CFE3493ECB}" srcId="{6C8BE864-23D6-4641-B6F0-34AC1D0C4C34}" destId="{89E080F4-ACC5-45E4-9BCB-9F846BB723FE}" srcOrd="3" destOrd="0" parTransId="{25B45705-D98B-49E9-BB6F-C70AE1516DD4}" sibTransId="{D5836192-82A0-405D-B32F-2A015F93F1A4}"/>
    <dgm:cxn modelId="{8A155BE3-CC61-498C-867D-57CE5402EB94}" type="presOf" srcId="{71B4F15D-CC07-421D-BAC8-4236C6E1E1F6}" destId="{6EC0F929-5F73-4436-A2AE-854B7229F9A9}" srcOrd="0" destOrd="0" presId="urn:microsoft.com/office/officeart/2008/layout/LinedList"/>
    <dgm:cxn modelId="{4A7A303C-6FE7-4E19-B6B8-946AB13D7FAD}" type="presParOf" srcId="{728ACB40-6892-4498-B603-EDFC38F7EF5E}" destId="{ADEAA7BC-8A48-4397-A67C-3B6EB4E671CF}" srcOrd="0" destOrd="0" presId="urn:microsoft.com/office/officeart/2008/layout/LinedList"/>
    <dgm:cxn modelId="{127613FB-4E7D-413F-92AF-CEB61F76E069}" type="presParOf" srcId="{728ACB40-6892-4498-B603-EDFC38F7EF5E}" destId="{E341B350-2486-4FAA-A450-CA49FF51E495}" srcOrd="1" destOrd="0" presId="urn:microsoft.com/office/officeart/2008/layout/LinedList"/>
    <dgm:cxn modelId="{41FE4E0C-ABE1-4AD4-B367-391DBB4440FB}" type="presParOf" srcId="{E341B350-2486-4FAA-A450-CA49FF51E495}" destId="{B50D20FC-08A0-4C67-9EB1-C8EC91C2A0DA}" srcOrd="0" destOrd="0" presId="urn:microsoft.com/office/officeart/2008/layout/LinedList"/>
    <dgm:cxn modelId="{1AD58CC0-BCBA-4DEA-82A4-02CFA0A91CB1}" type="presParOf" srcId="{E341B350-2486-4FAA-A450-CA49FF51E495}" destId="{ADE0E47F-F17C-4B63-86CF-10B6768D7755}" srcOrd="1" destOrd="0" presId="urn:microsoft.com/office/officeart/2008/layout/LinedList"/>
    <dgm:cxn modelId="{BB1D3F5C-6982-4CA4-AF05-938D7A59056D}" type="presParOf" srcId="{728ACB40-6892-4498-B603-EDFC38F7EF5E}" destId="{B67B880E-FCA4-44D6-8260-0BEF1510AB72}" srcOrd="2" destOrd="0" presId="urn:microsoft.com/office/officeart/2008/layout/LinedList"/>
    <dgm:cxn modelId="{A5FA9F66-F0D9-45F4-9BC2-3E2ABD23D66D}" type="presParOf" srcId="{728ACB40-6892-4498-B603-EDFC38F7EF5E}" destId="{1B100BEF-8D44-46C4-9B1C-16AAAA6C455D}" srcOrd="3" destOrd="0" presId="urn:microsoft.com/office/officeart/2008/layout/LinedList"/>
    <dgm:cxn modelId="{943B9B22-03AA-475A-8D33-4A56EDFB990A}" type="presParOf" srcId="{1B100BEF-8D44-46C4-9B1C-16AAAA6C455D}" destId="{06FD7D7F-E1C0-474A-9E2D-1EC5A544A565}" srcOrd="0" destOrd="0" presId="urn:microsoft.com/office/officeart/2008/layout/LinedList"/>
    <dgm:cxn modelId="{7FB3A48E-D685-446B-BCDC-B5460B10B67F}" type="presParOf" srcId="{1B100BEF-8D44-46C4-9B1C-16AAAA6C455D}" destId="{3F73C567-2418-4576-9472-BEDD002484BB}" srcOrd="1" destOrd="0" presId="urn:microsoft.com/office/officeart/2008/layout/LinedList"/>
    <dgm:cxn modelId="{B169501E-4E28-4958-99C3-ACFBB02F0C25}" type="presParOf" srcId="{728ACB40-6892-4498-B603-EDFC38F7EF5E}" destId="{37C39650-96F5-48AF-A92C-C638675F7266}" srcOrd="4" destOrd="0" presId="urn:microsoft.com/office/officeart/2008/layout/LinedList"/>
    <dgm:cxn modelId="{6463ACB9-0B64-46BF-B41D-F33F424D5584}" type="presParOf" srcId="{728ACB40-6892-4498-B603-EDFC38F7EF5E}" destId="{F3AD93D7-7B1A-4C5A-B4B6-5515F37AF3A7}" srcOrd="5" destOrd="0" presId="urn:microsoft.com/office/officeart/2008/layout/LinedList"/>
    <dgm:cxn modelId="{2A47E7A3-3F04-41E1-A60C-BFDFFB731ACD}" type="presParOf" srcId="{F3AD93D7-7B1A-4C5A-B4B6-5515F37AF3A7}" destId="{6EC0F929-5F73-4436-A2AE-854B7229F9A9}" srcOrd="0" destOrd="0" presId="urn:microsoft.com/office/officeart/2008/layout/LinedList"/>
    <dgm:cxn modelId="{2C93D69D-0D0A-4971-8E5C-6E9C5D26D82B}" type="presParOf" srcId="{F3AD93D7-7B1A-4C5A-B4B6-5515F37AF3A7}" destId="{5F3C4851-99D1-44E0-80DD-C2ADA3F7B96A}" srcOrd="1" destOrd="0" presId="urn:microsoft.com/office/officeart/2008/layout/LinedList"/>
    <dgm:cxn modelId="{D713998B-E286-4601-91FA-8BEACCDEC949}" type="presParOf" srcId="{728ACB40-6892-4498-B603-EDFC38F7EF5E}" destId="{84D63B9F-3FB9-46F5-BA0A-769D6B09A11F}" srcOrd="6" destOrd="0" presId="urn:microsoft.com/office/officeart/2008/layout/LinedList"/>
    <dgm:cxn modelId="{45F9CE38-3493-4761-882E-DAADE33E2222}" type="presParOf" srcId="{728ACB40-6892-4498-B603-EDFC38F7EF5E}" destId="{8D393ACC-01B5-4D56-880D-4A1E82350CD0}" srcOrd="7" destOrd="0" presId="urn:microsoft.com/office/officeart/2008/layout/LinedList"/>
    <dgm:cxn modelId="{DA3DBE09-9D75-4D41-88AF-BE4FAEA66852}" type="presParOf" srcId="{8D393ACC-01B5-4D56-880D-4A1E82350CD0}" destId="{FC6A797B-AC1E-4084-979F-2502943648F7}" srcOrd="0" destOrd="0" presId="urn:microsoft.com/office/officeart/2008/layout/LinedList"/>
    <dgm:cxn modelId="{41F3A39D-234F-4341-B22C-CC9473175CB2}" type="presParOf" srcId="{8D393ACC-01B5-4D56-880D-4A1E82350CD0}" destId="{D7223D9F-F3B5-4099-95A8-C7430DA237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BAB3F2C-1BCB-4ABB-AAFA-6676CE904A3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953ED5-B5FF-4B6A-92D7-FD5F0FCA8503}">
      <dgm:prSet/>
      <dgm:spPr/>
      <dgm:t>
        <a:bodyPr/>
        <a:lstStyle/>
        <a:p>
          <a:r>
            <a:rPr lang="el-GR"/>
            <a:t>Τα features που προέκυψαν από την προηγούμενη φάση είναι τα dest_bytes, src_bytes, land, is hot login, duration, num failed logins, su attempted, wrong fragment ,srv_Diff_host_rate, srv_count.</a:t>
          </a:r>
          <a:endParaRPr lang="en-US"/>
        </a:p>
      </dgm:t>
    </dgm:pt>
    <dgm:pt modelId="{643528AB-B0C9-49FE-AE89-6B695E322A93}" type="parTrans" cxnId="{2A560B28-B85B-4C62-BCEA-D99F89F96451}">
      <dgm:prSet/>
      <dgm:spPr/>
      <dgm:t>
        <a:bodyPr/>
        <a:lstStyle/>
        <a:p>
          <a:endParaRPr lang="en-US"/>
        </a:p>
      </dgm:t>
    </dgm:pt>
    <dgm:pt modelId="{6A11DEB3-25CE-4D19-8B7D-DC1B273C1D69}" type="sibTrans" cxnId="{2A560B28-B85B-4C62-BCEA-D99F89F96451}">
      <dgm:prSet/>
      <dgm:spPr/>
      <dgm:t>
        <a:bodyPr/>
        <a:lstStyle/>
        <a:p>
          <a:endParaRPr lang="en-US"/>
        </a:p>
      </dgm:t>
    </dgm:pt>
    <dgm:pt modelId="{40423C02-8B84-4F3F-B086-63DACDE8D606}">
      <dgm:prSet/>
      <dgm:spPr/>
      <dgm:t>
        <a:bodyPr/>
        <a:lstStyle/>
        <a:p>
          <a:r>
            <a:rPr lang="el-GR"/>
            <a:t>Για τα περισσότερα μπορούμε να τα βρούμε παρακολουθώντας logs.</a:t>
          </a:r>
          <a:endParaRPr lang="en-US"/>
        </a:p>
      </dgm:t>
    </dgm:pt>
    <dgm:pt modelId="{EFEC5720-CF18-4566-AEFC-9635697456CC}" type="parTrans" cxnId="{89B97BA7-7F5D-4BBA-B8A3-A0721C5F0435}">
      <dgm:prSet/>
      <dgm:spPr/>
      <dgm:t>
        <a:bodyPr/>
        <a:lstStyle/>
        <a:p>
          <a:endParaRPr lang="en-US"/>
        </a:p>
      </dgm:t>
    </dgm:pt>
    <dgm:pt modelId="{0FA2E400-5160-4064-A7CB-11F01EAC548F}" type="sibTrans" cxnId="{89B97BA7-7F5D-4BBA-B8A3-A0721C5F0435}">
      <dgm:prSet/>
      <dgm:spPr/>
      <dgm:t>
        <a:bodyPr/>
        <a:lstStyle/>
        <a:p>
          <a:endParaRPr lang="en-US"/>
        </a:p>
      </dgm:t>
    </dgm:pt>
    <dgm:pt modelId="{92D6DB96-2B55-4573-B4B2-54DE82C57A16}">
      <dgm:prSet/>
      <dgm:spPr/>
      <dgm:t>
        <a:bodyPr/>
        <a:lstStyle/>
        <a:p>
          <a:r>
            <a:rPr lang="el-GR"/>
            <a:t>Τα δύο τελευταία έχουν σχέση με πληροφορία που αφορά όλο το δίκτυο.</a:t>
          </a:r>
          <a:endParaRPr lang="en-US"/>
        </a:p>
      </dgm:t>
    </dgm:pt>
    <dgm:pt modelId="{9D3C047A-A774-477B-BA19-8B0B14EAD860}" type="parTrans" cxnId="{C5473721-CC8C-45FA-9DC3-284F83EFC90F}">
      <dgm:prSet/>
      <dgm:spPr/>
      <dgm:t>
        <a:bodyPr/>
        <a:lstStyle/>
        <a:p>
          <a:endParaRPr lang="en-US"/>
        </a:p>
      </dgm:t>
    </dgm:pt>
    <dgm:pt modelId="{6DE7EA50-EA09-470F-A9CB-B46162A1F00D}" type="sibTrans" cxnId="{C5473721-CC8C-45FA-9DC3-284F83EFC90F}">
      <dgm:prSet/>
      <dgm:spPr/>
      <dgm:t>
        <a:bodyPr/>
        <a:lstStyle/>
        <a:p>
          <a:endParaRPr lang="en-US"/>
        </a:p>
      </dgm:t>
    </dgm:pt>
    <dgm:pt modelId="{4C53B89E-A87F-4755-9292-D7B496AB7AAB}">
      <dgm:prSet/>
      <dgm:spPr/>
      <dgm:t>
        <a:bodyPr/>
        <a:lstStyle/>
        <a:p>
          <a:r>
            <a:rPr lang="el-GR"/>
            <a:t>Με βάση αυτά το IDS που θα δημιουργήσουμε κατηγοριοποιείται ώς hybrid.</a:t>
          </a:r>
          <a:endParaRPr lang="en-US"/>
        </a:p>
      </dgm:t>
    </dgm:pt>
    <dgm:pt modelId="{15792D9A-254C-4E69-A187-B15E65EFF0BF}" type="parTrans" cxnId="{A481A179-6181-4A02-9050-6DFD5C67DE21}">
      <dgm:prSet/>
      <dgm:spPr/>
      <dgm:t>
        <a:bodyPr/>
        <a:lstStyle/>
        <a:p>
          <a:endParaRPr lang="en-US"/>
        </a:p>
      </dgm:t>
    </dgm:pt>
    <dgm:pt modelId="{76F97FBB-4DE0-4C29-B1C3-096DDDD857F4}" type="sibTrans" cxnId="{A481A179-6181-4A02-9050-6DFD5C67DE21}">
      <dgm:prSet/>
      <dgm:spPr/>
      <dgm:t>
        <a:bodyPr/>
        <a:lstStyle/>
        <a:p>
          <a:endParaRPr lang="en-US"/>
        </a:p>
      </dgm:t>
    </dgm:pt>
    <dgm:pt modelId="{9B6C80FE-5204-4743-BB72-7FF7BC049F56}">
      <dgm:prSet/>
      <dgm:spPr/>
      <dgm:t>
        <a:bodyPr/>
        <a:lstStyle/>
        <a:p>
          <a:r>
            <a:rPr lang="el-GR"/>
            <a:t>Τα features αυτά θεωρούμε ότι τα δίνει κάθε proccess που παρακολουθείται.</a:t>
          </a:r>
          <a:endParaRPr lang="en-US"/>
        </a:p>
      </dgm:t>
    </dgm:pt>
    <dgm:pt modelId="{04E451E8-F66C-42B6-8534-776B371DEE05}" type="parTrans" cxnId="{AC1942CE-EE0E-468C-B6E4-C84E983D0105}">
      <dgm:prSet/>
      <dgm:spPr/>
      <dgm:t>
        <a:bodyPr/>
        <a:lstStyle/>
        <a:p>
          <a:endParaRPr lang="en-US"/>
        </a:p>
      </dgm:t>
    </dgm:pt>
    <dgm:pt modelId="{9CBB13D4-2EC7-4CB3-BCED-54BD18A33106}" type="sibTrans" cxnId="{AC1942CE-EE0E-468C-B6E4-C84E983D0105}">
      <dgm:prSet/>
      <dgm:spPr/>
      <dgm:t>
        <a:bodyPr/>
        <a:lstStyle/>
        <a:p>
          <a:endParaRPr lang="en-US"/>
        </a:p>
      </dgm:t>
    </dgm:pt>
    <dgm:pt modelId="{541269AA-A22D-4E3B-B661-314A66FECE6F}" type="pres">
      <dgm:prSet presAssocID="{FBAB3F2C-1BCB-4ABB-AAFA-6676CE904A38}" presName="vert0" presStyleCnt="0">
        <dgm:presLayoutVars>
          <dgm:dir/>
          <dgm:animOne val="branch"/>
          <dgm:animLvl val="lvl"/>
        </dgm:presLayoutVars>
      </dgm:prSet>
      <dgm:spPr/>
    </dgm:pt>
    <dgm:pt modelId="{B8BCF172-67E5-443C-BA84-546D7ECCF74C}" type="pres">
      <dgm:prSet presAssocID="{57953ED5-B5FF-4B6A-92D7-FD5F0FCA8503}" presName="thickLine" presStyleLbl="alignNode1" presStyleIdx="0" presStyleCnt="5"/>
      <dgm:spPr/>
    </dgm:pt>
    <dgm:pt modelId="{FE46246E-6790-4261-9104-3048AE36098E}" type="pres">
      <dgm:prSet presAssocID="{57953ED5-B5FF-4B6A-92D7-FD5F0FCA8503}" presName="horz1" presStyleCnt="0"/>
      <dgm:spPr/>
    </dgm:pt>
    <dgm:pt modelId="{7A5BD4BE-15FF-472A-8BCA-AB9E339B9DD1}" type="pres">
      <dgm:prSet presAssocID="{57953ED5-B5FF-4B6A-92D7-FD5F0FCA8503}" presName="tx1" presStyleLbl="revTx" presStyleIdx="0" presStyleCnt="5"/>
      <dgm:spPr/>
    </dgm:pt>
    <dgm:pt modelId="{185B4F3D-E1B8-432F-BEFC-D0ECA4595E11}" type="pres">
      <dgm:prSet presAssocID="{57953ED5-B5FF-4B6A-92D7-FD5F0FCA8503}" presName="vert1" presStyleCnt="0"/>
      <dgm:spPr/>
    </dgm:pt>
    <dgm:pt modelId="{753D32B0-C087-415B-99C7-86453A793D57}" type="pres">
      <dgm:prSet presAssocID="{40423C02-8B84-4F3F-B086-63DACDE8D606}" presName="thickLine" presStyleLbl="alignNode1" presStyleIdx="1" presStyleCnt="5"/>
      <dgm:spPr/>
    </dgm:pt>
    <dgm:pt modelId="{B5FBAF87-BA1B-4621-ACBC-2B96BAE31725}" type="pres">
      <dgm:prSet presAssocID="{40423C02-8B84-4F3F-B086-63DACDE8D606}" presName="horz1" presStyleCnt="0"/>
      <dgm:spPr/>
    </dgm:pt>
    <dgm:pt modelId="{95B420D7-F897-4CC2-B527-17DDADE0C39E}" type="pres">
      <dgm:prSet presAssocID="{40423C02-8B84-4F3F-B086-63DACDE8D606}" presName="tx1" presStyleLbl="revTx" presStyleIdx="1" presStyleCnt="5"/>
      <dgm:spPr/>
    </dgm:pt>
    <dgm:pt modelId="{C8EA0C8B-6F3A-42EC-BF17-B4C3E5655EDB}" type="pres">
      <dgm:prSet presAssocID="{40423C02-8B84-4F3F-B086-63DACDE8D606}" presName="vert1" presStyleCnt="0"/>
      <dgm:spPr/>
    </dgm:pt>
    <dgm:pt modelId="{8B0BDE8E-5D32-4361-972C-2785AACA6FA4}" type="pres">
      <dgm:prSet presAssocID="{92D6DB96-2B55-4573-B4B2-54DE82C57A16}" presName="thickLine" presStyleLbl="alignNode1" presStyleIdx="2" presStyleCnt="5"/>
      <dgm:spPr/>
    </dgm:pt>
    <dgm:pt modelId="{7FDEE33E-D01E-4773-93DE-4D5141FB72B6}" type="pres">
      <dgm:prSet presAssocID="{92D6DB96-2B55-4573-B4B2-54DE82C57A16}" presName="horz1" presStyleCnt="0"/>
      <dgm:spPr/>
    </dgm:pt>
    <dgm:pt modelId="{7E54B7DF-EE61-4248-B9FD-BE06FAD8D0EC}" type="pres">
      <dgm:prSet presAssocID="{92D6DB96-2B55-4573-B4B2-54DE82C57A16}" presName="tx1" presStyleLbl="revTx" presStyleIdx="2" presStyleCnt="5"/>
      <dgm:spPr/>
    </dgm:pt>
    <dgm:pt modelId="{3EE9BA7C-A820-4606-83C2-AD3466E55564}" type="pres">
      <dgm:prSet presAssocID="{92D6DB96-2B55-4573-B4B2-54DE82C57A16}" presName="vert1" presStyleCnt="0"/>
      <dgm:spPr/>
    </dgm:pt>
    <dgm:pt modelId="{64BAD162-D970-4285-9FC3-B51461A771BE}" type="pres">
      <dgm:prSet presAssocID="{4C53B89E-A87F-4755-9292-D7B496AB7AAB}" presName="thickLine" presStyleLbl="alignNode1" presStyleIdx="3" presStyleCnt="5"/>
      <dgm:spPr/>
    </dgm:pt>
    <dgm:pt modelId="{AEC84D14-1BB7-48AD-B22B-EB3B667E6B49}" type="pres">
      <dgm:prSet presAssocID="{4C53B89E-A87F-4755-9292-D7B496AB7AAB}" presName="horz1" presStyleCnt="0"/>
      <dgm:spPr/>
    </dgm:pt>
    <dgm:pt modelId="{85EED348-349A-459D-A867-709E1E65804F}" type="pres">
      <dgm:prSet presAssocID="{4C53B89E-A87F-4755-9292-D7B496AB7AAB}" presName="tx1" presStyleLbl="revTx" presStyleIdx="3" presStyleCnt="5"/>
      <dgm:spPr/>
    </dgm:pt>
    <dgm:pt modelId="{480C5A37-0FC0-4C42-8313-2CA3B97CEB9D}" type="pres">
      <dgm:prSet presAssocID="{4C53B89E-A87F-4755-9292-D7B496AB7AAB}" presName="vert1" presStyleCnt="0"/>
      <dgm:spPr/>
    </dgm:pt>
    <dgm:pt modelId="{B14CA82B-B0F6-4A46-A5F5-635EEF7520BD}" type="pres">
      <dgm:prSet presAssocID="{9B6C80FE-5204-4743-BB72-7FF7BC049F56}" presName="thickLine" presStyleLbl="alignNode1" presStyleIdx="4" presStyleCnt="5"/>
      <dgm:spPr/>
    </dgm:pt>
    <dgm:pt modelId="{0C6D699F-7516-4426-BEB8-7398E1A075A9}" type="pres">
      <dgm:prSet presAssocID="{9B6C80FE-5204-4743-BB72-7FF7BC049F56}" presName="horz1" presStyleCnt="0"/>
      <dgm:spPr/>
    </dgm:pt>
    <dgm:pt modelId="{7A7E0072-77F2-4F79-85A7-0A7EBD3485EB}" type="pres">
      <dgm:prSet presAssocID="{9B6C80FE-5204-4743-BB72-7FF7BC049F56}" presName="tx1" presStyleLbl="revTx" presStyleIdx="4" presStyleCnt="5"/>
      <dgm:spPr/>
    </dgm:pt>
    <dgm:pt modelId="{99C02918-1A00-449F-85BF-F784E7E4A3FA}" type="pres">
      <dgm:prSet presAssocID="{9B6C80FE-5204-4743-BB72-7FF7BC049F56}" presName="vert1" presStyleCnt="0"/>
      <dgm:spPr/>
    </dgm:pt>
  </dgm:ptLst>
  <dgm:cxnLst>
    <dgm:cxn modelId="{E9962E06-4AB3-403B-9E57-B51475CB0805}" type="presOf" srcId="{92D6DB96-2B55-4573-B4B2-54DE82C57A16}" destId="{7E54B7DF-EE61-4248-B9FD-BE06FAD8D0EC}" srcOrd="0" destOrd="0" presId="urn:microsoft.com/office/officeart/2008/layout/LinedList"/>
    <dgm:cxn modelId="{74ABE706-8BF2-4EE5-9447-D36114231FFD}" type="presOf" srcId="{40423C02-8B84-4F3F-B086-63DACDE8D606}" destId="{95B420D7-F897-4CC2-B527-17DDADE0C39E}" srcOrd="0" destOrd="0" presId="urn:microsoft.com/office/officeart/2008/layout/LinedList"/>
    <dgm:cxn modelId="{972CE70A-660A-447D-ACA6-77079266A93B}" type="presOf" srcId="{4C53B89E-A87F-4755-9292-D7B496AB7AAB}" destId="{85EED348-349A-459D-A867-709E1E65804F}" srcOrd="0" destOrd="0" presId="urn:microsoft.com/office/officeart/2008/layout/LinedList"/>
    <dgm:cxn modelId="{C5473721-CC8C-45FA-9DC3-284F83EFC90F}" srcId="{FBAB3F2C-1BCB-4ABB-AAFA-6676CE904A38}" destId="{92D6DB96-2B55-4573-B4B2-54DE82C57A16}" srcOrd="2" destOrd="0" parTransId="{9D3C047A-A774-477B-BA19-8B0B14EAD860}" sibTransId="{6DE7EA50-EA09-470F-A9CB-B46162A1F00D}"/>
    <dgm:cxn modelId="{2A560B28-B85B-4C62-BCEA-D99F89F96451}" srcId="{FBAB3F2C-1BCB-4ABB-AAFA-6676CE904A38}" destId="{57953ED5-B5FF-4B6A-92D7-FD5F0FCA8503}" srcOrd="0" destOrd="0" parTransId="{643528AB-B0C9-49FE-AE89-6B695E322A93}" sibTransId="{6A11DEB3-25CE-4D19-8B7D-DC1B273C1D69}"/>
    <dgm:cxn modelId="{A481A179-6181-4A02-9050-6DFD5C67DE21}" srcId="{FBAB3F2C-1BCB-4ABB-AAFA-6676CE904A38}" destId="{4C53B89E-A87F-4755-9292-D7B496AB7AAB}" srcOrd="3" destOrd="0" parTransId="{15792D9A-254C-4E69-A187-B15E65EFF0BF}" sibTransId="{76F97FBB-4DE0-4C29-B1C3-096DDDD857F4}"/>
    <dgm:cxn modelId="{20DCDE96-1995-478B-BF3D-38885B416A11}" type="presOf" srcId="{9B6C80FE-5204-4743-BB72-7FF7BC049F56}" destId="{7A7E0072-77F2-4F79-85A7-0A7EBD3485EB}" srcOrd="0" destOrd="0" presId="urn:microsoft.com/office/officeart/2008/layout/LinedList"/>
    <dgm:cxn modelId="{89B97BA7-7F5D-4BBA-B8A3-A0721C5F0435}" srcId="{FBAB3F2C-1BCB-4ABB-AAFA-6676CE904A38}" destId="{40423C02-8B84-4F3F-B086-63DACDE8D606}" srcOrd="1" destOrd="0" parTransId="{EFEC5720-CF18-4566-AEFC-9635697456CC}" sibTransId="{0FA2E400-5160-4064-A7CB-11F01EAC548F}"/>
    <dgm:cxn modelId="{685CECC7-906C-47C9-9DEE-1414F0BC1EB7}" type="presOf" srcId="{FBAB3F2C-1BCB-4ABB-AAFA-6676CE904A38}" destId="{541269AA-A22D-4E3B-B661-314A66FECE6F}" srcOrd="0" destOrd="0" presId="urn:microsoft.com/office/officeart/2008/layout/LinedList"/>
    <dgm:cxn modelId="{9C0652C8-A463-4C5D-969C-31AA6024C43D}" type="presOf" srcId="{57953ED5-B5FF-4B6A-92D7-FD5F0FCA8503}" destId="{7A5BD4BE-15FF-472A-8BCA-AB9E339B9DD1}" srcOrd="0" destOrd="0" presId="urn:microsoft.com/office/officeart/2008/layout/LinedList"/>
    <dgm:cxn modelId="{AC1942CE-EE0E-468C-B6E4-C84E983D0105}" srcId="{FBAB3F2C-1BCB-4ABB-AAFA-6676CE904A38}" destId="{9B6C80FE-5204-4743-BB72-7FF7BC049F56}" srcOrd="4" destOrd="0" parTransId="{04E451E8-F66C-42B6-8534-776B371DEE05}" sibTransId="{9CBB13D4-2EC7-4CB3-BCED-54BD18A33106}"/>
    <dgm:cxn modelId="{21D89091-20BB-48C8-9360-FFC10FB87CF6}" type="presParOf" srcId="{541269AA-A22D-4E3B-B661-314A66FECE6F}" destId="{B8BCF172-67E5-443C-BA84-546D7ECCF74C}" srcOrd="0" destOrd="0" presId="urn:microsoft.com/office/officeart/2008/layout/LinedList"/>
    <dgm:cxn modelId="{1A9A985B-2DCC-43E2-A39F-13101608399B}" type="presParOf" srcId="{541269AA-A22D-4E3B-B661-314A66FECE6F}" destId="{FE46246E-6790-4261-9104-3048AE36098E}" srcOrd="1" destOrd="0" presId="urn:microsoft.com/office/officeart/2008/layout/LinedList"/>
    <dgm:cxn modelId="{644A2EF4-8943-49AD-AA00-BEC571F484AE}" type="presParOf" srcId="{FE46246E-6790-4261-9104-3048AE36098E}" destId="{7A5BD4BE-15FF-472A-8BCA-AB9E339B9DD1}" srcOrd="0" destOrd="0" presId="urn:microsoft.com/office/officeart/2008/layout/LinedList"/>
    <dgm:cxn modelId="{F18758A7-4238-4E8A-9CBF-D746A12871E4}" type="presParOf" srcId="{FE46246E-6790-4261-9104-3048AE36098E}" destId="{185B4F3D-E1B8-432F-BEFC-D0ECA4595E11}" srcOrd="1" destOrd="0" presId="urn:microsoft.com/office/officeart/2008/layout/LinedList"/>
    <dgm:cxn modelId="{8FE7CC90-8CEC-455E-83A5-86CCD4055D28}" type="presParOf" srcId="{541269AA-A22D-4E3B-B661-314A66FECE6F}" destId="{753D32B0-C087-415B-99C7-86453A793D57}" srcOrd="2" destOrd="0" presId="urn:microsoft.com/office/officeart/2008/layout/LinedList"/>
    <dgm:cxn modelId="{20237ACD-52B7-43AF-9763-9D1247C2E488}" type="presParOf" srcId="{541269AA-A22D-4E3B-B661-314A66FECE6F}" destId="{B5FBAF87-BA1B-4621-ACBC-2B96BAE31725}" srcOrd="3" destOrd="0" presId="urn:microsoft.com/office/officeart/2008/layout/LinedList"/>
    <dgm:cxn modelId="{CFA1B0E4-7F54-4979-AC33-4F1FFE1911DA}" type="presParOf" srcId="{B5FBAF87-BA1B-4621-ACBC-2B96BAE31725}" destId="{95B420D7-F897-4CC2-B527-17DDADE0C39E}" srcOrd="0" destOrd="0" presId="urn:microsoft.com/office/officeart/2008/layout/LinedList"/>
    <dgm:cxn modelId="{5085AC89-3A11-429B-AAD7-195CF2CA87C6}" type="presParOf" srcId="{B5FBAF87-BA1B-4621-ACBC-2B96BAE31725}" destId="{C8EA0C8B-6F3A-42EC-BF17-B4C3E5655EDB}" srcOrd="1" destOrd="0" presId="urn:microsoft.com/office/officeart/2008/layout/LinedList"/>
    <dgm:cxn modelId="{192CAB64-3D2B-4F29-99FC-123C23B4ED5A}" type="presParOf" srcId="{541269AA-A22D-4E3B-B661-314A66FECE6F}" destId="{8B0BDE8E-5D32-4361-972C-2785AACA6FA4}" srcOrd="4" destOrd="0" presId="urn:microsoft.com/office/officeart/2008/layout/LinedList"/>
    <dgm:cxn modelId="{8BC5F777-5DA5-46BA-B340-21CDE23D5760}" type="presParOf" srcId="{541269AA-A22D-4E3B-B661-314A66FECE6F}" destId="{7FDEE33E-D01E-4773-93DE-4D5141FB72B6}" srcOrd="5" destOrd="0" presId="urn:microsoft.com/office/officeart/2008/layout/LinedList"/>
    <dgm:cxn modelId="{A9873F28-1F20-4911-8276-2807B97970C8}" type="presParOf" srcId="{7FDEE33E-D01E-4773-93DE-4D5141FB72B6}" destId="{7E54B7DF-EE61-4248-B9FD-BE06FAD8D0EC}" srcOrd="0" destOrd="0" presId="urn:microsoft.com/office/officeart/2008/layout/LinedList"/>
    <dgm:cxn modelId="{967F7766-9095-4F80-9549-706DBFF154AD}" type="presParOf" srcId="{7FDEE33E-D01E-4773-93DE-4D5141FB72B6}" destId="{3EE9BA7C-A820-4606-83C2-AD3466E55564}" srcOrd="1" destOrd="0" presId="urn:microsoft.com/office/officeart/2008/layout/LinedList"/>
    <dgm:cxn modelId="{F06FAEDC-CE05-46AC-AA57-39EB5479AAD2}" type="presParOf" srcId="{541269AA-A22D-4E3B-B661-314A66FECE6F}" destId="{64BAD162-D970-4285-9FC3-B51461A771BE}" srcOrd="6" destOrd="0" presId="urn:microsoft.com/office/officeart/2008/layout/LinedList"/>
    <dgm:cxn modelId="{836C38B2-0D50-4969-81E5-FDBC5544DCDD}" type="presParOf" srcId="{541269AA-A22D-4E3B-B661-314A66FECE6F}" destId="{AEC84D14-1BB7-48AD-B22B-EB3B667E6B49}" srcOrd="7" destOrd="0" presId="urn:microsoft.com/office/officeart/2008/layout/LinedList"/>
    <dgm:cxn modelId="{0A79BDFF-FBCF-4E7F-8017-AD226D81ACDA}" type="presParOf" srcId="{AEC84D14-1BB7-48AD-B22B-EB3B667E6B49}" destId="{85EED348-349A-459D-A867-709E1E65804F}" srcOrd="0" destOrd="0" presId="urn:microsoft.com/office/officeart/2008/layout/LinedList"/>
    <dgm:cxn modelId="{248713A8-239E-4070-8630-BA2283167CCF}" type="presParOf" srcId="{AEC84D14-1BB7-48AD-B22B-EB3B667E6B49}" destId="{480C5A37-0FC0-4C42-8313-2CA3B97CEB9D}" srcOrd="1" destOrd="0" presId="urn:microsoft.com/office/officeart/2008/layout/LinedList"/>
    <dgm:cxn modelId="{B29E914C-08E7-42CA-9539-071025E4F75C}" type="presParOf" srcId="{541269AA-A22D-4E3B-B661-314A66FECE6F}" destId="{B14CA82B-B0F6-4A46-A5F5-635EEF7520BD}" srcOrd="8" destOrd="0" presId="urn:microsoft.com/office/officeart/2008/layout/LinedList"/>
    <dgm:cxn modelId="{25E2FBC7-1A98-495F-86EF-27EFA5FE9AC0}" type="presParOf" srcId="{541269AA-A22D-4E3B-B661-314A66FECE6F}" destId="{0C6D699F-7516-4426-BEB8-7398E1A075A9}" srcOrd="9" destOrd="0" presId="urn:microsoft.com/office/officeart/2008/layout/LinedList"/>
    <dgm:cxn modelId="{6C82778A-4944-4308-8232-59F7B5DD1A0F}" type="presParOf" srcId="{0C6D699F-7516-4426-BEB8-7398E1A075A9}" destId="{7A7E0072-77F2-4F79-85A7-0A7EBD3485EB}" srcOrd="0" destOrd="0" presId="urn:microsoft.com/office/officeart/2008/layout/LinedList"/>
    <dgm:cxn modelId="{8A70509F-EF64-485D-BCD9-16E272B4B17C}" type="presParOf" srcId="{0C6D699F-7516-4426-BEB8-7398E1A075A9}" destId="{99C02918-1A00-449F-85BF-F784E7E4A3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DCE1EEB-F71E-496B-A6A3-C339C1FA30D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05406E2-2133-4BB6-8743-24DE2B6572F9}">
      <dgm:prSet/>
      <dgm:spPr/>
      <dgm:t>
        <a:bodyPr/>
        <a:lstStyle/>
        <a:p>
          <a:r>
            <a:rPr lang="el-GR"/>
            <a:t>Εδώ στόχος και χρησιμοποιώντας τα streams δεδομένων να ανιχνεύσουμε τα complex Events.</a:t>
          </a:r>
          <a:endParaRPr lang="en-US"/>
        </a:p>
      </dgm:t>
    </dgm:pt>
    <dgm:pt modelId="{5AACD04D-D2C8-4025-BC73-0B69A9C8E534}" type="parTrans" cxnId="{9794DC90-537C-4886-BB21-BD89A9B9E814}">
      <dgm:prSet/>
      <dgm:spPr/>
      <dgm:t>
        <a:bodyPr/>
        <a:lstStyle/>
        <a:p>
          <a:endParaRPr lang="en-US"/>
        </a:p>
      </dgm:t>
    </dgm:pt>
    <dgm:pt modelId="{5FB3D91D-03CC-44A2-B227-81EF698281CE}" type="sibTrans" cxnId="{9794DC90-537C-4886-BB21-BD89A9B9E814}">
      <dgm:prSet/>
      <dgm:spPr/>
      <dgm:t>
        <a:bodyPr/>
        <a:lstStyle/>
        <a:p>
          <a:endParaRPr lang="en-US"/>
        </a:p>
      </dgm:t>
    </dgm:pt>
    <dgm:pt modelId="{D7DE2935-9CBE-4804-B77F-31DB6347BC4E}">
      <dgm:prSet/>
      <dgm:spPr/>
      <dgm:t>
        <a:bodyPr/>
        <a:lstStyle/>
        <a:p>
          <a:r>
            <a:rPr lang="el-GR"/>
            <a:t>Χρήση Esper JAVA/.NET Framework</a:t>
          </a:r>
          <a:endParaRPr lang="en-US"/>
        </a:p>
      </dgm:t>
    </dgm:pt>
    <dgm:pt modelId="{79E62D1D-F0FE-45E6-99A0-89AAE2292BB4}" type="parTrans" cxnId="{72E2B5CF-4FAD-4FC6-83AB-7373919768C3}">
      <dgm:prSet/>
      <dgm:spPr/>
      <dgm:t>
        <a:bodyPr/>
        <a:lstStyle/>
        <a:p>
          <a:endParaRPr lang="en-US"/>
        </a:p>
      </dgm:t>
    </dgm:pt>
    <dgm:pt modelId="{64C7481F-FF4D-4C7E-AE61-12C9E0D004EC}" type="sibTrans" cxnId="{72E2B5CF-4FAD-4FC6-83AB-7373919768C3}">
      <dgm:prSet/>
      <dgm:spPr/>
      <dgm:t>
        <a:bodyPr/>
        <a:lstStyle/>
        <a:p>
          <a:endParaRPr lang="en-US"/>
        </a:p>
      </dgm:t>
    </dgm:pt>
    <dgm:pt modelId="{3E53C7A4-E341-464A-80AD-1018FC0EE6F3}">
      <dgm:prSet/>
      <dgm:spPr/>
      <dgm:t>
        <a:bodyPr/>
        <a:lstStyle/>
        <a:p>
          <a:r>
            <a:rPr lang="el-GR"/>
            <a:t>Πολλοί τρόποι που μπορεί να γίνει η υλοποίηση καθώς παρέχεται πλούσια λειτουργικότητα</a:t>
          </a:r>
          <a:endParaRPr lang="en-US"/>
        </a:p>
      </dgm:t>
    </dgm:pt>
    <dgm:pt modelId="{F01B902B-382A-4F6B-89C7-F28E4C79C76A}" type="parTrans" cxnId="{4C7BC441-CE40-4F9E-AEF3-179B7F0F815A}">
      <dgm:prSet/>
      <dgm:spPr/>
      <dgm:t>
        <a:bodyPr/>
        <a:lstStyle/>
        <a:p>
          <a:endParaRPr lang="en-US"/>
        </a:p>
      </dgm:t>
    </dgm:pt>
    <dgm:pt modelId="{279EE94E-2D62-40D6-B74A-1D78A35361F5}" type="sibTrans" cxnId="{4C7BC441-CE40-4F9E-AEF3-179B7F0F815A}">
      <dgm:prSet/>
      <dgm:spPr/>
      <dgm:t>
        <a:bodyPr/>
        <a:lstStyle/>
        <a:p>
          <a:endParaRPr lang="en-US"/>
        </a:p>
      </dgm:t>
    </dgm:pt>
    <dgm:pt modelId="{103869C7-4C7B-4795-9BDE-0EBFA2044EBD}">
      <dgm:prSet/>
      <dgm:spPr/>
      <dgm:t>
        <a:bodyPr/>
        <a:lstStyle/>
        <a:p>
          <a:r>
            <a:rPr lang="el-GR"/>
            <a:t>Παρουσιάζουμε πιθανές επιλογές και δικαιολογούμε αυτήν που εφαρμόσαμε.</a:t>
          </a:r>
          <a:endParaRPr lang="en-US"/>
        </a:p>
      </dgm:t>
    </dgm:pt>
    <dgm:pt modelId="{64C41BBC-382C-4709-B3C4-2D2475F8D544}" type="parTrans" cxnId="{1A77E8A7-7DF0-424C-A6E7-711499CDB4F5}">
      <dgm:prSet/>
      <dgm:spPr/>
      <dgm:t>
        <a:bodyPr/>
        <a:lstStyle/>
        <a:p>
          <a:endParaRPr lang="en-US"/>
        </a:p>
      </dgm:t>
    </dgm:pt>
    <dgm:pt modelId="{D17A0ECA-385B-4DB9-BA0C-A8932410D9C2}" type="sibTrans" cxnId="{1A77E8A7-7DF0-424C-A6E7-711499CDB4F5}">
      <dgm:prSet/>
      <dgm:spPr/>
      <dgm:t>
        <a:bodyPr/>
        <a:lstStyle/>
        <a:p>
          <a:endParaRPr lang="en-US"/>
        </a:p>
      </dgm:t>
    </dgm:pt>
    <dgm:pt modelId="{594E1D4B-3B2A-41AB-B9C0-A18356906458}">
      <dgm:prSet/>
      <dgm:spPr/>
      <dgm:t>
        <a:bodyPr/>
        <a:lstStyle/>
        <a:p>
          <a:r>
            <a:rPr lang="el-GR"/>
            <a:t>Στόχος να εκμεταλλευτούμε στο έπακρο την λειτουργικότητα.</a:t>
          </a:r>
          <a:endParaRPr lang="en-US"/>
        </a:p>
      </dgm:t>
    </dgm:pt>
    <dgm:pt modelId="{303931CA-BC10-428F-B2D7-7F12381DD866}" type="parTrans" cxnId="{93229988-A72B-401E-AD9D-17913EF907A8}">
      <dgm:prSet/>
      <dgm:spPr/>
      <dgm:t>
        <a:bodyPr/>
        <a:lstStyle/>
        <a:p>
          <a:endParaRPr lang="en-US"/>
        </a:p>
      </dgm:t>
    </dgm:pt>
    <dgm:pt modelId="{A6D30B0D-7626-46BE-B927-24E72DBD694E}" type="sibTrans" cxnId="{93229988-A72B-401E-AD9D-17913EF907A8}">
      <dgm:prSet/>
      <dgm:spPr/>
      <dgm:t>
        <a:bodyPr/>
        <a:lstStyle/>
        <a:p>
          <a:endParaRPr lang="en-US"/>
        </a:p>
      </dgm:t>
    </dgm:pt>
    <dgm:pt modelId="{15521C4B-4650-41ED-8402-E9B4EDB0AE29}" type="pres">
      <dgm:prSet presAssocID="{EDCE1EEB-F71E-496B-A6A3-C339C1FA30DE}" presName="vert0" presStyleCnt="0">
        <dgm:presLayoutVars>
          <dgm:dir/>
          <dgm:animOne val="branch"/>
          <dgm:animLvl val="lvl"/>
        </dgm:presLayoutVars>
      </dgm:prSet>
      <dgm:spPr/>
    </dgm:pt>
    <dgm:pt modelId="{BCB7396C-04B8-4AE1-8925-267F630B90CC}" type="pres">
      <dgm:prSet presAssocID="{F05406E2-2133-4BB6-8743-24DE2B6572F9}" presName="thickLine" presStyleLbl="alignNode1" presStyleIdx="0" presStyleCnt="5"/>
      <dgm:spPr/>
    </dgm:pt>
    <dgm:pt modelId="{8599874A-712B-4866-A457-9941CD78FEAE}" type="pres">
      <dgm:prSet presAssocID="{F05406E2-2133-4BB6-8743-24DE2B6572F9}" presName="horz1" presStyleCnt="0"/>
      <dgm:spPr/>
    </dgm:pt>
    <dgm:pt modelId="{E233916D-263B-4E9E-8BE7-FC929A6139D2}" type="pres">
      <dgm:prSet presAssocID="{F05406E2-2133-4BB6-8743-24DE2B6572F9}" presName="tx1" presStyleLbl="revTx" presStyleIdx="0" presStyleCnt="5"/>
      <dgm:spPr/>
    </dgm:pt>
    <dgm:pt modelId="{9EF6E552-5314-41C1-9B3F-19DB893C94A5}" type="pres">
      <dgm:prSet presAssocID="{F05406E2-2133-4BB6-8743-24DE2B6572F9}" presName="vert1" presStyleCnt="0"/>
      <dgm:spPr/>
    </dgm:pt>
    <dgm:pt modelId="{C6BC7D6A-E4D1-4EC5-B3D6-FE870A913B9C}" type="pres">
      <dgm:prSet presAssocID="{D7DE2935-9CBE-4804-B77F-31DB6347BC4E}" presName="thickLine" presStyleLbl="alignNode1" presStyleIdx="1" presStyleCnt="5"/>
      <dgm:spPr/>
    </dgm:pt>
    <dgm:pt modelId="{8DA0D399-4022-4E1E-B1D2-0C279F07BBE5}" type="pres">
      <dgm:prSet presAssocID="{D7DE2935-9CBE-4804-B77F-31DB6347BC4E}" presName="horz1" presStyleCnt="0"/>
      <dgm:spPr/>
    </dgm:pt>
    <dgm:pt modelId="{1D5255E4-E17D-4D48-93D3-7591D2AF36A9}" type="pres">
      <dgm:prSet presAssocID="{D7DE2935-9CBE-4804-B77F-31DB6347BC4E}" presName="tx1" presStyleLbl="revTx" presStyleIdx="1" presStyleCnt="5"/>
      <dgm:spPr/>
    </dgm:pt>
    <dgm:pt modelId="{C757ED6F-8176-4140-9B0F-5436F812AA4F}" type="pres">
      <dgm:prSet presAssocID="{D7DE2935-9CBE-4804-B77F-31DB6347BC4E}" presName="vert1" presStyleCnt="0"/>
      <dgm:spPr/>
    </dgm:pt>
    <dgm:pt modelId="{54C5851A-9F4F-4AB3-9123-AA2F41CAB802}" type="pres">
      <dgm:prSet presAssocID="{3E53C7A4-E341-464A-80AD-1018FC0EE6F3}" presName="thickLine" presStyleLbl="alignNode1" presStyleIdx="2" presStyleCnt="5"/>
      <dgm:spPr/>
    </dgm:pt>
    <dgm:pt modelId="{91BB8F61-298B-4624-A77F-48462840340D}" type="pres">
      <dgm:prSet presAssocID="{3E53C7A4-E341-464A-80AD-1018FC0EE6F3}" presName="horz1" presStyleCnt="0"/>
      <dgm:spPr/>
    </dgm:pt>
    <dgm:pt modelId="{9B359C78-CF24-4DB6-B773-3233BABB4EFE}" type="pres">
      <dgm:prSet presAssocID="{3E53C7A4-E341-464A-80AD-1018FC0EE6F3}" presName="tx1" presStyleLbl="revTx" presStyleIdx="2" presStyleCnt="5"/>
      <dgm:spPr/>
    </dgm:pt>
    <dgm:pt modelId="{59FE079A-90FC-4A71-BD56-675DC83C2563}" type="pres">
      <dgm:prSet presAssocID="{3E53C7A4-E341-464A-80AD-1018FC0EE6F3}" presName="vert1" presStyleCnt="0"/>
      <dgm:spPr/>
    </dgm:pt>
    <dgm:pt modelId="{F5A0369D-007A-48EB-8B39-B5C8AAA4DC1E}" type="pres">
      <dgm:prSet presAssocID="{103869C7-4C7B-4795-9BDE-0EBFA2044EBD}" presName="thickLine" presStyleLbl="alignNode1" presStyleIdx="3" presStyleCnt="5"/>
      <dgm:spPr/>
    </dgm:pt>
    <dgm:pt modelId="{B3E0CC4A-B235-4B55-954B-A25BA1DE4186}" type="pres">
      <dgm:prSet presAssocID="{103869C7-4C7B-4795-9BDE-0EBFA2044EBD}" presName="horz1" presStyleCnt="0"/>
      <dgm:spPr/>
    </dgm:pt>
    <dgm:pt modelId="{43C8E96F-70D0-4633-A2E8-1757426DD24B}" type="pres">
      <dgm:prSet presAssocID="{103869C7-4C7B-4795-9BDE-0EBFA2044EBD}" presName="tx1" presStyleLbl="revTx" presStyleIdx="3" presStyleCnt="5"/>
      <dgm:spPr/>
    </dgm:pt>
    <dgm:pt modelId="{E7BF145F-1F10-4327-BD8D-3D21204E2700}" type="pres">
      <dgm:prSet presAssocID="{103869C7-4C7B-4795-9BDE-0EBFA2044EBD}" presName="vert1" presStyleCnt="0"/>
      <dgm:spPr/>
    </dgm:pt>
    <dgm:pt modelId="{2FB2C0B3-8B7A-4E7F-9A43-481777527209}" type="pres">
      <dgm:prSet presAssocID="{594E1D4B-3B2A-41AB-B9C0-A18356906458}" presName="thickLine" presStyleLbl="alignNode1" presStyleIdx="4" presStyleCnt="5"/>
      <dgm:spPr/>
    </dgm:pt>
    <dgm:pt modelId="{C9B630F1-1A74-4D37-9D4F-76ECC0BDA212}" type="pres">
      <dgm:prSet presAssocID="{594E1D4B-3B2A-41AB-B9C0-A18356906458}" presName="horz1" presStyleCnt="0"/>
      <dgm:spPr/>
    </dgm:pt>
    <dgm:pt modelId="{AB59E944-E1A7-44CB-8B8F-F291D494E66A}" type="pres">
      <dgm:prSet presAssocID="{594E1D4B-3B2A-41AB-B9C0-A18356906458}" presName="tx1" presStyleLbl="revTx" presStyleIdx="4" presStyleCnt="5"/>
      <dgm:spPr/>
    </dgm:pt>
    <dgm:pt modelId="{4157B1B0-BB62-4F1C-B4D7-588033256741}" type="pres">
      <dgm:prSet presAssocID="{594E1D4B-3B2A-41AB-B9C0-A18356906458}" presName="vert1" presStyleCnt="0"/>
      <dgm:spPr/>
    </dgm:pt>
  </dgm:ptLst>
  <dgm:cxnLst>
    <dgm:cxn modelId="{4C7BC441-CE40-4F9E-AEF3-179B7F0F815A}" srcId="{EDCE1EEB-F71E-496B-A6A3-C339C1FA30DE}" destId="{3E53C7A4-E341-464A-80AD-1018FC0EE6F3}" srcOrd="2" destOrd="0" parTransId="{F01B902B-382A-4F6B-89C7-F28E4C79C76A}" sibTransId="{279EE94E-2D62-40D6-B74A-1D78A35361F5}"/>
    <dgm:cxn modelId="{F5D29278-F6C3-415C-94E6-07BC3C0DB2FA}" type="presOf" srcId="{103869C7-4C7B-4795-9BDE-0EBFA2044EBD}" destId="{43C8E96F-70D0-4633-A2E8-1757426DD24B}" srcOrd="0" destOrd="0" presId="urn:microsoft.com/office/officeart/2008/layout/LinedList"/>
    <dgm:cxn modelId="{856DB582-69DB-4103-95EC-BC052B36F3E4}" type="presOf" srcId="{F05406E2-2133-4BB6-8743-24DE2B6572F9}" destId="{E233916D-263B-4E9E-8BE7-FC929A6139D2}" srcOrd="0" destOrd="0" presId="urn:microsoft.com/office/officeart/2008/layout/LinedList"/>
    <dgm:cxn modelId="{45B9F484-3DB2-405B-8E91-19E86F7AACFE}" type="presOf" srcId="{594E1D4B-3B2A-41AB-B9C0-A18356906458}" destId="{AB59E944-E1A7-44CB-8B8F-F291D494E66A}" srcOrd="0" destOrd="0" presId="urn:microsoft.com/office/officeart/2008/layout/LinedList"/>
    <dgm:cxn modelId="{0369D687-1783-4F52-B670-9D13BC620BBA}" type="presOf" srcId="{EDCE1EEB-F71E-496B-A6A3-C339C1FA30DE}" destId="{15521C4B-4650-41ED-8402-E9B4EDB0AE29}" srcOrd="0" destOrd="0" presId="urn:microsoft.com/office/officeart/2008/layout/LinedList"/>
    <dgm:cxn modelId="{93229988-A72B-401E-AD9D-17913EF907A8}" srcId="{EDCE1EEB-F71E-496B-A6A3-C339C1FA30DE}" destId="{594E1D4B-3B2A-41AB-B9C0-A18356906458}" srcOrd="4" destOrd="0" parTransId="{303931CA-BC10-428F-B2D7-7F12381DD866}" sibTransId="{A6D30B0D-7626-46BE-B927-24E72DBD694E}"/>
    <dgm:cxn modelId="{9794DC90-537C-4886-BB21-BD89A9B9E814}" srcId="{EDCE1EEB-F71E-496B-A6A3-C339C1FA30DE}" destId="{F05406E2-2133-4BB6-8743-24DE2B6572F9}" srcOrd="0" destOrd="0" parTransId="{5AACD04D-D2C8-4025-BC73-0B69A9C8E534}" sibTransId="{5FB3D91D-03CC-44A2-B227-81EF698281CE}"/>
    <dgm:cxn modelId="{C8A7A19B-974F-48A8-BFA7-B12962D92726}" type="presOf" srcId="{D7DE2935-9CBE-4804-B77F-31DB6347BC4E}" destId="{1D5255E4-E17D-4D48-93D3-7591D2AF36A9}" srcOrd="0" destOrd="0" presId="urn:microsoft.com/office/officeart/2008/layout/LinedList"/>
    <dgm:cxn modelId="{1A77E8A7-7DF0-424C-A6E7-711499CDB4F5}" srcId="{EDCE1EEB-F71E-496B-A6A3-C339C1FA30DE}" destId="{103869C7-4C7B-4795-9BDE-0EBFA2044EBD}" srcOrd="3" destOrd="0" parTransId="{64C41BBC-382C-4709-B3C4-2D2475F8D544}" sibTransId="{D17A0ECA-385B-4DB9-BA0C-A8932410D9C2}"/>
    <dgm:cxn modelId="{4AF5D3B2-AFCC-45EF-B050-4382AF54D61D}" type="presOf" srcId="{3E53C7A4-E341-464A-80AD-1018FC0EE6F3}" destId="{9B359C78-CF24-4DB6-B773-3233BABB4EFE}" srcOrd="0" destOrd="0" presId="urn:microsoft.com/office/officeart/2008/layout/LinedList"/>
    <dgm:cxn modelId="{72E2B5CF-4FAD-4FC6-83AB-7373919768C3}" srcId="{EDCE1EEB-F71E-496B-A6A3-C339C1FA30DE}" destId="{D7DE2935-9CBE-4804-B77F-31DB6347BC4E}" srcOrd="1" destOrd="0" parTransId="{79E62D1D-F0FE-45E6-99A0-89AAE2292BB4}" sibTransId="{64C7481F-FF4D-4C7E-AE61-12C9E0D004EC}"/>
    <dgm:cxn modelId="{601DEFE8-FDAA-410A-AC0D-DFDF3D2B8F3D}" type="presParOf" srcId="{15521C4B-4650-41ED-8402-E9B4EDB0AE29}" destId="{BCB7396C-04B8-4AE1-8925-267F630B90CC}" srcOrd="0" destOrd="0" presId="urn:microsoft.com/office/officeart/2008/layout/LinedList"/>
    <dgm:cxn modelId="{8A07D1EA-8C1F-444B-A916-5EEC114A7E74}" type="presParOf" srcId="{15521C4B-4650-41ED-8402-E9B4EDB0AE29}" destId="{8599874A-712B-4866-A457-9941CD78FEAE}" srcOrd="1" destOrd="0" presId="urn:microsoft.com/office/officeart/2008/layout/LinedList"/>
    <dgm:cxn modelId="{8186794B-2F95-4053-A9B9-C9D5F160765E}" type="presParOf" srcId="{8599874A-712B-4866-A457-9941CD78FEAE}" destId="{E233916D-263B-4E9E-8BE7-FC929A6139D2}" srcOrd="0" destOrd="0" presId="urn:microsoft.com/office/officeart/2008/layout/LinedList"/>
    <dgm:cxn modelId="{8FF90319-D70D-4812-9F85-E020F8646CB2}" type="presParOf" srcId="{8599874A-712B-4866-A457-9941CD78FEAE}" destId="{9EF6E552-5314-41C1-9B3F-19DB893C94A5}" srcOrd="1" destOrd="0" presId="urn:microsoft.com/office/officeart/2008/layout/LinedList"/>
    <dgm:cxn modelId="{01CABC5B-240D-435B-A286-E90CE086F029}" type="presParOf" srcId="{15521C4B-4650-41ED-8402-E9B4EDB0AE29}" destId="{C6BC7D6A-E4D1-4EC5-B3D6-FE870A913B9C}" srcOrd="2" destOrd="0" presId="urn:microsoft.com/office/officeart/2008/layout/LinedList"/>
    <dgm:cxn modelId="{073E81C0-A35E-478E-BAA3-0AF6B462CC0E}" type="presParOf" srcId="{15521C4B-4650-41ED-8402-E9B4EDB0AE29}" destId="{8DA0D399-4022-4E1E-B1D2-0C279F07BBE5}" srcOrd="3" destOrd="0" presId="urn:microsoft.com/office/officeart/2008/layout/LinedList"/>
    <dgm:cxn modelId="{0F3AF14A-401A-459F-BD55-755EF0543567}" type="presParOf" srcId="{8DA0D399-4022-4E1E-B1D2-0C279F07BBE5}" destId="{1D5255E4-E17D-4D48-93D3-7591D2AF36A9}" srcOrd="0" destOrd="0" presId="urn:microsoft.com/office/officeart/2008/layout/LinedList"/>
    <dgm:cxn modelId="{C60E31F3-2F7B-4704-B0A9-2A578060FB44}" type="presParOf" srcId="{8DA0D399-4022-4E1E-B1D2-0C279F07BBE5}" destId="{C757ED6F-8176-4140-9B0F-5436F812AA4F}" srcOrd="1" destOrd="0" presId="urn:microsoft.com/office/officeart/2008/layout/LinedList"/>
    <dgm:cxn modelId="{C050EA61-EEA0-4D77-AB65-11F9767DC87E}" type="presParOf" srcId="{15521C4B-4650-41ED-8402-E9B4EDB0AE29}" destId="{54C5851A-9F4F-4AB3-9123-AA2F41CAB802}" srcOrd="4" destOrd="0" presId="urn:microsoft.com/office/officeart/2008/layout/LinedList"/>
    <dgm:cxn modelId="{11E90B07-F0B4-4370-AAA1-49C8C3A99175}" type="presParOf" srcId="{15521C4B-4650-41ED-8402-E9B4EDB0AE29}" destId="{91BB8F61-298B-4624-A77F-48462840340D}" srcOrd="5" destOrd="0" presId="urn:microsoft.com/office/officeart/2008/layout/LinedList"/>
    <dgm:cxn modelId="{C3D2B513-47DE-44E2-BEA4-5B19A6A4897A}" type="presParOf" srcId="{91BB8F61-298B-4624-A77F-48462840340D}" destId="{9B359C78-CF24-4DB6-B773-3233BABB4EFE}" srcOrd="0" destOrd="0" presId="urn:microsoft.com/office/officeart/2008/layout/LinedList"/>
    <dgm:cxn modelId="{CF7138F1-DAAA-4E9E-8611-3F5DA12A10E9}" type="presParOf" srcId="{91BB8F61-298B-4624-A77F-48462840340D}" destId="{59FE079A-90FC-4A71-BD56-675DC83C2563}" srcOrd="1" destOrd="0" presId="urn:microsoft.com/office/officeart/2008/layout/LinedList"/>
    <dgm:cxn modelId="{AE789C50-2AF4-437B-BAB2-7AB3149EA2E0}" type="presParOf" srcId="{15521C4B-4650-41ED-8402-E9B4EDB0AE29}" destId="{F5A0369D-007A-48EB-8B39-B5C8AAA4DC1E}" srcOrd="6" destOrd="0" presId="urn:microsoft.com/office/officeart/2008/layout/LinedList"/>
    <dgm:cxn modelId="{5ED2C127-DB43-4D60-9126-31EA84878532}" type="presParOf" srcId="{15521C4B-4650-41ED-8402-E9B4EDB0AE29}" destId="{B3E0CC4A-B235-4B55-954B-A25BA1DE4186}" srcOrd="7" destOrd="0" presId="urn:microsoft.com/office/officeart/2008/layout/LinedList"/>
    <dgm:cxn modelId="{4A28CD7B-9294-4DCC-B2E0-41935E413A0E}" type="presParOf" srcId="{B3E0CC4A-B235-4B55-954B-A25BA1DE4186}" destId="{43C8E96F-70D0-4633-A2E8-1757426DD24B}" srcOrd="0" destOrd="0" presId="urn:microsoft.com/office/officeart/2008/layout/LinedList"/>
    <dgm:cxn modelId="{C1CD2EF6-FE15-4AFB-AAB0-27682F1408BA}" type="presParOf" srcId="{B3E0CC4A-B235-4B55-954B-A25BA1DE4186}" destId="{E7BF145F-1F10-4327-BD8D-3D21204E2700}" srcOrd="1" destOrd="0" presId="urn:microsoft.com/office/officeart/2008/layout/LinedList"/>
    <dgm:cxn modelId="{12F09A08-8E03-4CAC-A2D5-0A994C895832}" type="presParOf" srcId="{15521C4B-4650-41ED-8402-E9B4EDB0AE29}" destId="{2FB2C0B3-8B7A-4E7F-9A43-481777527209}" srcOrd="8" destOrd="0" presId="urn:microsoft.com/office/officeart/2008/layout/LinedList"/>
    <dgm:cxn modelId="{3B82D0E8-D21E-4C4D-BF60-AB1F295586DA}" type="presParOf" srcId="{15521C4B-4650-41ED-8402-E9B4EDB0AE29}" destId="{C9B630F1-1A74-4D37-9D4F-76ECC0BDA212}" srcOrd="9" destOrd="0" presId="urn:microsoft.com/office/officeart/2008/layout/LinedList"/>
    <dgm:cxn modelId="{6E6138B4-13B6-4B80-A93C-907FDC72F1EA}" type="presParOf" srcId="{C9B630F1-1A74-4D37-9D4F-76ECC0BDA212}" destId="{AB59E944-E1A7-44CB-8B8F-F291D494E66A}" srcOrd="0" destOrd="0" presId="urn:microsoft.com/office/officeart/2008/layout/LinedList"/>
    <dgm:cxn modelId="{C467E3F9-942B-4367-8A00-5B2667493321}" type="presParOf" srcId="{C9B630F1-1A74-4D37-9D4F-76ECC0BDA212}" destId="{4157B1B0-BB62-4F1C-B4D7-5880332567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E92626-5C3F-43DA-9895-63D9EACDD2F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11DE8D-E701-456A-B8D2-C242B9119247}">
      <dgm:prSet/>
      <dgm:spPr/>
      <dgm:t>
        <a:bodyPr/>
        <a:lstStyle/>
        <a:p>
          <a:pPr rtl="0"/>
          <a:r>
            <a:rPr lang="el-GR" dirty="0"/>
            <a:t>Αλγόριθμοι ML/DL</a:t>
          </a:r>
          <a:r>
            <a:rPr lang="el-GR" dirty="0">
              <a:latin typeface="Calibri Light" panose="020F0302020204030204"/>
            </a:rPr>
            <a:t> </a:t>
          </a:r>
          <a:r>
            <a:rPr lang="el-GR" dirty="0" err="1">
              <a:latin typeface="Calibri Light" panose="020F0302020204030204"/>
            </a:rPr>
            <a:t>SVC,Naive</a:t>
          </a:r>
          <a:r>
            <a:rPr lang="el-GR" dirty="0">
              <a:latin typeface="Calibri Light" panose="020F0302020204030204"/>
            </a:rPr>
            <a:t> </a:t>
          </a:r>
          <a:r>
            <a:rPr lang="el-GR" dirty="0" err="1">
              <a:latin typeface="Calibri Light" panose="020F0302020204030204"/>
            </a:rPr>
            <a:t>Bayes,Random</a:t>
          </a:r>
          <a:r>
            <a:rPr lang="el-GR" dirty="0">
              <a:latin typeface="Calibri Light" panose="020F0302020204030204"/>
            </a:rPr>
            <a:t> </a:t>
          </a:r>
          <a:r>
            <a:rPr lang="el-GR" dirty="0" err="1">
              <a:latin typeface="Calibri Light" panose="020F0302020204030204"/>
            </a:rPr>
            <a:t>Forest</a:t>
          </a:r>
          <a:r>
            <a:rPr lang="el-GR" dirty="0">
              <a:latin typeface="Calibri Light" panose="020F0302020204030204"/>
            </a:rPr>
            <a:t>, </a:t>
          </a:r>
          <a:r>
            <a:rPr lang="el-GR" dirty="0" err="1">
              <a:latin typeface="Calibri Light" panose="020F0302020204030204"/>
            </a:rPr>
            <a:t>Decision</a:t>
          </a:r>
          <a:r>
            <a:rPr lang="el-GR" dirty="0">
              <a:latin typeface="Calibri Light" panose="020F0302020204030204"/>
            </a:rPr>
            <a:t> </a:t>
          </a:r>
          <a:r>
            <a:rPr lang="el-GR" dirty="0" err="1">
              <a:latin typeface="Calibri Light" panose="020F0302020204030204"/>
            </a:rPr>
            <a:t>Tree,CNN,RNN,Autoencoders</a:t>
          </a:r>
          <a:r>
            <a:rPr lang="el-GR" dirty="0">
              <a:latin typeface="Calibri Light" panose="020F0302020204030204"/>
            </a:rPr>
            <a:t>, GANs,GNNs</a:t>
          </a:r>
          <a:endParaRPr lang="en-US" dirty="0">
            <a:latin typeface="Calibri Light" panose="020F0302020204030204"/>
          </a:endParaRPr>
        </a:p>
      </dgm:t>
    </dgm:pt>
    <dgm:pt modelId="{A3AAD702-5B3C-4014-B099-67230F677205}" type="parTrans" cxnId="{CB04E4CF-C188-434F-B556-50469A5AF092}">
      <dgm:prSet/>
      <dgm:spPr/>
      <dgm:t>
        <a:bodyPr/>
        <a:lstStyle/>
        <a:p>
          <a:endParaRPr lang="en-US"/>
        </a:p>
      </dgm:t>
    </dgm:pt>
    <dgm:pt modelId="{F6190BDC-475E-42DF-8895-6BD4D20BE8E8}" type="sibTrans" cxnId="{CB04E4CF-C188-434F-B556-50469A5AF092}">
      <dgm:prSet/>
      <dgm:spPr/>
      <dgm:t>
        <a:bodyPr/>
        <a:lstStyle/>
        <a:p>
          <a:endParaRPr lang="en-US"/>
        </a:p>
      </dgm:t>
    </dgm:pt>
    <dgm:pt modelId="{4EABE822-2586-427F-B391-06BAE6798C69}">
      <dgm:prSet/>
      <dgm:spPr/>
      <dgm:t>
        <a:bodyPr/>
        <a:lstStyle/>
        <a:p>
          <a:r>
            <a:rPr lang="el-GR" dirty="0"/>
            <a:t>Βήματα που ακολουθούνται </a:t>
          </a:r>
          <a:r>
            <a:rPr lang="el-GR" dirty="0" err="1"/>
            <a:t>Get</a:t>
          </a:r>
          <a:r>
            <a:rPr lang="el-GR" dirty="0"/>
            <a:t>/</a:t>
          </a:r>
          <a:r>
            <a:rPr lang="el-GR" dirty="0" err="1"/>
            <a:t>Prepare</a:t>
          </a:r>
          <a:r>
            <a:rPr lang="el-GR" dirty="0"/>
            <a:t>, </a:t>
          </a:r>
          <a:r>
            <a:rPr lang="el-GR" dirty="0" err="1"/>
            <a:t>Exploration</a:t>
          </a:r>
          <a:r>
            <a:rPr lang="el-GR" dirty="0"/>
            <a:t>, </a:t>
          </a:r>
          <a:r>
            <a:rPr lang="el-GR" dirty="0" err="1"/>
            <a:t>Model</a:t>
          </a:r>
          <a:r>
            <a:rPr lang="el-GR" dirty="0"/>
            <a:t>, </a:t>
          </a:r>
          <a:r>
            <a:rPr lang="el-GR" dirty="0" err="1"/>
            <a:t>Communicate</a:t>
          </a:r>
          <a:endParaRPr lang="en-US" dirty="0" err="1"/>
        </a:p>
      </dgm:t>
    </dgm:pt>
    <dgm:pt modelId="{19DD1AEB-F80B-4AA2-ADE1-B8969DC950BA}" type="parTrans" cxnId="{372BB92D-88BE-456F-B838-5ACB1A427EA8}">
      <dgm:prSet/>
      <dgm:spPr/>
      <dgm:t>
        <a:bodyPr/>
        <a:lstStyle/>
        <a:p>
          <a:endParaRPr lang="en-US"/>
        </a:p>
      </dgm:t>
    </dgm:pt>
    <dgm:pt modelId="{8A259F58-74B9-430B-8556-69D34DFD1C1E}" type="sibTrans" cxnId="{372BB92D-88BE-456F-B838-5ACB1A427EA8}">
      <dgm:prSet/>
      <dgm:spPr/>
      <dgm:t>
        <a:bodyPr/>
        <a:lstStyle/>
        <a:p>
          <a:endParaRPr lang="en-US"/>
        </a:p>
      </dgm:t>
    </dgm:pt>
    <dgm:pt modelId="{13B5F2B4-C0F8-4702-BF66-9F456499B1D6}">
      <dgm:prSet/>
      <dgm:spPr/>
      <dgm:t>
        <a:bodyPr/>
        <a:lstStyle/>
        <a:p>
          <a:r>
            <a:rPr lang="el-GR" dirty="0"/>
            <a:t>Για την επιλογή αλγορίθμου υπάρχουν πολλά κριτήρια όπως ταχύτητα εκπαίδευσης, ταχύτητα </a:t>
          </a:r>
          <a:r>
            <a:rPr lang="el-GR" dirty="0" err="1"/>
            <a:t>inference</a:t>
          </a:r>
          <a:r>
            <a:rPr lang="el-GR" dirty="0"/>
            <a:t>, είδος δεδομένων και άλλα.</a:t>
          </a:r>
          <a:endParaRPr lang="en-US" dirty="0"/>
        </a:p>
      </dgm:t>
    </dgm:pt>
    <dgm:pt modelId="{F90D5AFE-64E7-4066-A8CE-9EC3AA1703EA}" type="parTrans" cxnId="{9BE48CD1-E24E-4C13-B169-6D94CCE11078}">
      <dgm:prSet/>
      <dgm:spPr/>
      <dgm:t>
        <a:bodyPr/>
        <a:lstStyle/>
        <a:p>
          <a:endParaRPr lang="en-US"/>
        </a:p>
      </dgm:t>
    </dgm:pt>
    <dgm:pt modelId="{29CEE0AC-5AE3-46FB-8D92-86A4F4E686FF}" type="sibTrans" cxnId="{9BE48CD1-E24E-4C13-B169-6D94CCE11078}">
      <dgm:prSet/>
      <dgm:spPr/>
      <dgm:t>
        <a:bodyPr/>
        <a:lstStyle/>
        <a:p>
          <a:endParaRPr lang="en-US"/>
        </a:p>
      </dgm:t>
    </dgm:pt>
    <dgm:pt modelId="{64DDEC46-5F86-44DA-A075-A6959ECBE7E2}">
      <dgm:prSet/>
      <dgm:spPr/>
      <dgm:t>
        <a:bodyPr/>
        <a:lstStyle/>
        <a:p>
          <a:r>
            <a:rPr lang="el-GR" dirty="0"/>
            <a:t>Μετρικές αξιολόγησης. Εδώ πρέπει να επιλέξουμε την κατάλληλη μετρική σε σχέση με το πρόβλημα που λύνουμε και τι μας ενδιαφέρει να πετύχουμε.</a:t>
          </a:r>
          <a:endParaRPr lang="en-US" dirty="0"/>
        </a:p>
      </dgm:t>
    </dgm:pt>
    <dgm:pt modelId="{9AB9FC77-FC75-44BB-A6A8-E51CBF9CE093}" type="parTrans" cxnId="{485E4A51-E551-4668-AE90-065F19756626}">
      <dgm:prSet/>
      <dgm:spPr/>
      <dgm:t>
        <a:bodyPr/>
        <a:lstStyle/>
        <a:p>
          <a:endParaRPr lang="en-US"/>
        </a:p>
      </dgm:t>
    </dgm:pt>
    <dgm:pt modelId="{B7679E44-FE27-4A8E-B4E9-433644FFA04E}" type="sibTrans" cxnId="{485E4A51-E551-4668-AE90-065F19756626}">
      <dgm:prSet/>
      <dgm:spPr/>
      <dgm:t>
        <a:bodyPr/>
        <a:lstStyle/>
        <a:p>
          <a:endParaRPr lang="en-US"/>
        </a:p>
      </dgm:t>
    </dgm:pt>
    <dgm:pt modelId="{F38A02BE-2A77-47FC-A853-059782D8B29B}">
      <dgm:prSet/>
      <dgm:spPr/>
      <dgm:t>
        <a:bodyPr/>
        <a:lstStyle/>
        <a:p>
          <a:r>
            <a:rPr lang="el-GR" dirty="0"/>
            <a:t>Συνηθισμένα προβλήματα είναι κάποια όπως </a:t>
          </a:r>
          <a:r>
            <a:rPr lang="el-GR" dirty="0" err="1"/>
            <a:t>under</a:t>
          </a:r>
          <a:r>
            <a:rPr lang="el-GR" dirty="0"/>
            <a:t> </a:t>
          </a:r>
          <a:r>
            <a:rPr lang="el-GR" dirty="0" err="1"/>
            <a:t>fitting</a:t>
          </a:r>
          <a:r>
            <a:rPr lang="el-GR" dirty="0"/>
            <a:t>, </a:t>
          </a:r>
          <a:r>
            <a:rPr lang="el-GR" dirty="0" err="1"/>
            <a:t>over</a:t>
          </a:r>
          <a:r>
            <a:rPr lang="el-GR" dirty="0"/>
            <a:t> </a:t>
          </a:r>
          <a:r>
            <a:rPr lang="el-GR" dirty="0" err="1"/>
            <a:t>fitting</a:t>
          </a:r>
          <a:r>
            <a:rPr lang="el-GR" dirty="0"/>
            <a:t>, </a:t>
          </a:r>
          <a:r>
            <a:rPr lang="el-GR" dirty="0" err="1"/>
            <a:t>class</a:t>
          </a:r>
          <a:r>
            <a:rPr lang="el-GR" dirty="0"/>
            <a:t> </a:t>
          </a:r>
          <a:r>
            <a:rPr lang="el-GR" dirty="0" err="1"/>
            <a:t>imbalance</a:t>
          </a:r>
          <a:endParaRPr lang="en-US" dirty="0" err="1"/>
        </a:p>
      </dgm:t>
    </dgm:pt>
    <dgm:pt modelId="{91C66398-F1D8-4DBF-A6F3-8A0A4AC62287}" type="parTrans" cxnId="{FEB9F91B-40F2-438E-AC05-D4F447FE18CC}">
      <dgm:prSet/>
      <dgm:spPr/>
      <dgm:t>
        <a:bodyPr/>
        <a:lstStyle/>
        <a:p>
          <a:endParaRPr lang="en-US"/>
        </a:p>
      </dgm:t>
    </dgm:pt>
    <dgm:pt modelId="{6FBF3F17-F014-4EE2-9502-48252F0BBFCB}" type="sibTrans" cxnId="{FEB9F91B-40F2-438E-AC05-D4F447FE18CC}">
      <dgm:prSet/>
      <dgm:spPr/>
      <dgm:t>
        <a:bodyPr/>
        <a:lstStyle/>
        <a:p>
          <a:endParaRPr lang="en-US"/>
        </a:p>
      </dgm:t>
    </dgm:pt>
    <dgm:pt modelId="{FE383213-6C7D-4028-B043-C7B483FF9FDE}" type="pres">
      <dgm:prSet presAssocID="{6BE92626-5C3F-43DA-9895-63D9EACDD2F6}" presName="vert0" presStyleCnt="0">
        <dgm:presLayoutVars>
          <dgm:dir/>
          <dgm:animOne val="branch"/>
          <dgm:animLvl val="lvl"/>
        </dgm:presLayoutVars>
      </dgm:prSet>
      <dgm:spPr/>
    </dgm:pt>
    <dgm:pt modelId="{21CCC7A1-E10B-48F0-9215-F67E0C6C3BF7}" type="pres">
      <dgm:prSet presAssocID="{5711DE8D-E701-456A-B8D2-C242B9119247}" presName="thickLine" presStyleLbl="alignNode1" presStyleIdx="0" presStyleCnt="5"/>
      <dgm:spPr/>
    </dgm:pt>
    <dgm:pt modelId="{C388828D-EC17-42AE-9B3E-01AD23D8D9D5}" type="pres">
      <dgm:prSet presAssocID="{5711DE8D-E701-456A-B8D2-C242B9119247}" presName="horz1" presStyleCnt="0"/>
      <dgm:spPr/>
    </dgm:pt>
    <dgm:pt modelId="{C91140AD-0813-4732-8162-4E373CC724A2}" type="pres">
      <dgm:prSet presAssocID="{5711DE8D-E701-456A-B8D2-C242B9119247}" presName="tx1" presStyleLbl="revTx" presStyleIdx="0" presStyleCnt="5"/>
      <dgm:spPr/>
    </dgm:pt>
    <dgm:pt modelId="{AD05C6A3-73B4-4A97-A711-F353370E6E81}" type="pres">
      <dgm:prSet presAssocID="{5711DE8D-E701-456A-B8D2-C242B9119247}" presName="vert1" presStyleCnt="0"/>
      <dgm:spPr/>
    </dgm:pt>
    <dgm:pt modelId="{4C26680F-F3EE-48DD-8674-480F05AFFED2}" type="pres">
      <dgm:prSet presAssocID="{4EABE822-2586-427F-B391-06BAE6798C69}" presName="thickLine" presStyleLbl="alignNode1" presStyleIdx="1" presStyleCnt="5"/>
      <dgm:spPr/>
    </dgm:pt>
    <dgm:pt modelId="{01F6561E-CD51-4CB3-B735-767AC83AE872}" type="pres">
      <dgm:prSet presAssocID="{4EABE822-2586-427F-B391-06BAE6798C69}" presName="horz1" presStyleCnt="0"/>
      <dgm:spPr/>
    </dgm:pt>
    <dgm:pt modelId="{796B242F-543D-4462-A5CB-C84D8B1F79CB}" type="pres">
      <dgm:prSet presAssocID="{4EABE822-2586-427F-B391-06BAE6798C69}" presName="tx1" presStyleLbl="revTx" presStyleIdx="1" presStyleCnt="5"/>
      <dgm:spPr/>
    </dgm:pt>
    <dgm:pt modelId="{C86C856E-4822-4262-8E44-BBEAB09984B6}" type="pres">
      <dgm:prSet presAssocID="{4EABE822-2586-427F-B391-06BAE6798C69}" presName="vert1" presStyleCnt="0"/>
      <dgm:spPr/>
    </dgm:pt>
    <dgm:pt modelId="{044FD29A-F423-41BC-B0C4-33EDD80D2E06}" type="pres">
      <dgm:prSet presAssocID="{13B5F2B4-C0F8-4702-BF66-9F456499B1D6}" presName="thickLine" presStyleLbl="alignNode1" presStyleIdx="2" presStyleCnt="5"/>
      <dgm:spPr/>
    </dgm:pt>
    <dgm:pt modelId="{3A336467-A3D0-47F8-BA6A-A7C6F63FED24}" type="pres">
      <dgm:prSet presAssocID="{13B5F2B4-C0F8-4702-BF66-9F456499B1D6}" presName="horz1" presStyleCnt="0"/>
      <dgm:spPr/>
    </dgm:pt>
    <dgm:pt modelId="{F7BC4402-1F2F-4A98-9BB9-F5103B68FCA7}" type="pres">
      <dgm:prSet presAssocID="{13B5F2B4-C0F8-4702-BF66-9F456499B1D6}" presName="tx1" presStyleLbl="revTx" presStyleIdx="2" presStyleCnt="5"/>
      <dgm:spPr/>
    </dgm:pt>
    <dgm:pt modelId="{ECDAF521-1971-486A-A61A-411990A0BE57}" type="pres">
      <dgm:prSet presAssocID="{13B5F2B4-C0F8-4702-BF66-9F456499B1D6}" presName="vert1" presStyleCnt="0"/>
      <dgm:spPr/>
    </dgm:pt>
    <dgm:pt modelId="{3CA359A5-8179-4F1A-B7DF-C46CDA27366B}" type="pres">
      <dgm:prSet presAssocID="{64DDEC46-5F86-44DA-A075-A6959ECBE7E2}" presName="thickLine" presStyleLbl="alignNode1" presStyleIdx="3" presStyleCnt="5"/>
      <dgm:spPr/>
    </dgm:pt>
    <dgm:pt modelId="{E660B36B-9303-45F7-96D5-43004BDD8295}" type="pres">
      <dgm:prSet presAssocID="{64DDEC46-5F86-44DA-A075-A6959ECBE7E2}" presName="horz1" presStyleCnt="0"/>
      <dgm:spPr/>
    </dgm:pt>
    <dgm:pt modelId="{567643C8-ADC0-4516-AA81-03E884225555}" type="pres">
      <dgm:prSet presAssocID="{64DDEC46-5F86-44DA-A075-A6959ECBE7E2}" presName="tx1" presStyleLbl="revTx" presStyleIdx="3" presStyleCnt="5"/>
      <dgm:spPr/>
    </dgm:pt>
    <dgm:pt modelId="{828F0CFD-D801-4E5F-9D79-190FC452BCFA}" type="pres">
      <dgm:prSet presAssocID="{64DDEC46-5F86-44DA-A075-A6959ECBE7E2}" presName="vert1" presStyleCnt="0"/>
      <dgm:spPr/>
    </dgm:pt>
    <dgm:pt modelId="{E180CE9D-4951-4CCB-B4E7-0735954F2A5A}" type="pres">
      <dgm:prSet presAssocID="{F38A02BE-2A77-47FC-A853-059782D8B29B}" presName="thickLine" presStyleLbl="alignNode1" presStyleIdx="4" presStyleCnt="5"/>
      <dgm:spPr/>
    </dgm:pt>
    <dgm:pt modelId="{323729EB-8FB4-422B-B3D2-EE866B5CDA57}" type="pres">
      <dgm:prSet presAssocID="{F38A02BE-2A77-47FC-A853-059782D8B29B}" presName="horz1" presStyleCnt="0"/>
      <dgm:spPr/>
    </dgm:pt>
    <dgm:pt modelId="{A6D7B7D2-046A-46F4-B6C2-8EEACDF43338}" type="pres">
      <dgm:prSet presAssocID="{F38A02BE-2A77-47FC-A853-059782D8B29B}" presName="tx1" presStyleLbl="revTx" presStyleIdx="4" presStyleCnt="5"/>
      <dgm:spPr/>
    </dgm:pt>
    <dgm:pt modelId="{A32FCDAE-1F4D-4486-8897-B830AD56DF25}" type="pres">
      <dgm:prSet presAssocID="{F38A02BE-2A77-47FC-A853-059782D8B29B}" presName="vert1" presStyleCnt="0"/>
      <dgm:spPr/>
    </dgm:pt>
  </dgm:ptLst>
  <dgm:cxnLst>
    <dgm:cxn modelId="{FEB9F91B-40F2-438E-AC05-D4F447FE18CC}" srcId="{6BE92626-5C3F-43DA-9895-63D9EACDD2F6}" destId="{F38A02BE-2A77-47FC-A853-059782D8B29B}" srcOrd="4" destOrd="0" parTransId="{91C66398-F1D8-4DBF-A6F3-8A0A4AC62287}" sibTransId="{6FBF3F17-F014-4EE2-9502-48252F0BBFCB}"/>
    <dgm:cxn modelId="{372BB92D-88BE-456F-B838-5ACB1A427EA8}" srcId="{6BE92626-5C3F-43DA-9895-63D9EACDD2F6}" destId="{4EABE822-2586-427F-B391-06BAE6798C69}" srcOrd="1" destOrd="0" parTransId="{19DD1AEB-F80B-4AA2-ADE1-B8969DC950BA}" sibTransId="{8A259F58-74B9-430B-8556-69D34DFD1C1E}"/>
    <dgm:cxn modelId="{6D32BC62-6F73-4230-A722-4A93B1CA6662}" type="presOf" srcId="{4EABE822-2586-427F-B391-06BAE6798C69}" destId="{796B242F-543D-4462-A5CB-C84D8B1F79CB}" srcOrd="0" destOrd="0" presId="urn:microsoft.com/office/officeart/2008/layout/LinedList"/>
    <dgm:cxn modelId="{87AC5369-5FE0-43F4-A185-E9B13019794D}" type="presOf" srcId="{5711DE8D-E701-456A-B8D2-C242B9119247}" destId="{C91140AD-0813-4732-8162-4E373CC724A2}" srcOrd="0" destOrd="0" presId="urn:microsoft.com/office/officeart/2008/layout/LinedList"/>
    <dgm:cxn modelId="{485E4A51-E551-4668-AE90-065F19756626}" srcId="{6BE92626-5C3F-43DA-9895-63D9EACDD2F6}" destId="{64DDEC46-5F86-44DA-A075-A6959ECBE7E2}" srcOrd="3" destOrd="0" parTransId="{9AB9FC77-FC75-44BB-A6A8-E51CBF9CE093}" sibTransId="{B7679E44-FE27-4A8E-B4E9-433644FFA04E}"/>
    <dgm:cxn modelId="{31DEB573-BA09-4B5F-8EF8-AB19ADD253F2}" type="presOf" srcId="{6BE92626-5C3F-43DA-9895-63D9EACDD2F6}" destId="{FE383213-6C7D-4028-B043-C7B483FF9FDE}" srcOrd="0" destOrd="0" presId="urn:microsoft.com/office/officeart/2008/layout/LinedList"/>
    <dgm:cxn modelId="{4C22D88E-E2C1-4E44-8249-28C39234BB1F}" type="presOf" srcId="{13B5F2B4-C0F8-4702-BF66-9F456499B1D6}" destId="{F7BC4402-1F2F-4A98-9BB9-F5103B68FCA7}" srcOrd="0" destOrd="0" presId="urn:microsoft.com/office/officeart/2008/layout/LinedList"/>
    <dgm:cxn modelId="{AE98B695-AE9C-43D8-9B6A-CA1CD7A1A48D}" type="presOf" srcId="{64DDEC46-5F86-44DA-A075-A6959ECBE7E2}" destId="{567643C8-ADC0-4516-AA81-03E884225555}" srcOrd="0" destOrd="0" presId="urn:microsoft.com/office/officeart/2008/layout/LinedList"/>
    <dgm:cxn modelId="{CB04E4CF-C188-434F-B556-50469A5AF092}" srcId="{6BE92626-5C3F-43DA-9895-63D9EACDD2F6}" destId="{5711DE8D-E701-456A-B8D2-C242B9119247}" srcOrd="0" destOrd="0" parTransId="{A3AAD702-5B3C-4014-B099-67230F677205}" sibTransId="{F6190BDC-475E-42DF-8895-6BD4D20BE8E8}"/>
    <dgm:cxn modelId="{9BE48CD1-E24E-4C13-B169-6D94CCE11078}" srcId="{6BE92626-5C3F-43DA-9895-63D9EACDD2F6}" destId="{13B5F2B4-C0F8-4702-BF66-9F456499B1D6}" srcOrd="2" destOrd="0" parTransId="{F90D5AFE-64E7-4066-A8CE-9EC3AA1703EA}" sibTransId="{29CEE0AC-5AE3-46FB-8D92-86A4F4E686FF}"/>
    <dgm:cxn modelId="{114541DC-67A9-404B-9C95-1417CBC4360E}" type="presOf" srcId="{F38A02BE-2A77-47FC-A853-059782D8B29B}" destId="{A6D7B7D2-046A-46F4-B6C2-8EEACDF43338}" srcOrd="0" destOrd="0" presId="urn:microsoft.com/office/officeart/2008/layout/LinedList"/>
    <dgm:cxn modelId="{0B8C71E3-3178-4FF0-A687-DD5F51608E56}" type="presParOf" srcId="{FE383213-6C7D-4028-B043-C7B483FF9FDE}" destId="{21CCC7A1-E10B-48F0-9215-F67E0C6C3BF7}" srcOrd="0" destOrd="0" presId="urn:microsoft.com/office/officeart/2008/layout/LinedList"/>
    <dgm:cxn modelId="{453C0356-610A-461E-8231-93AE9B11C09D}" type="presParOf" srcId="{FE383213-6C7D-4028-B043-C7B483FF9FDE}" destId="{C388828D-EC17-42AE-9B3E-01AD23D8D9D5}" srcOrd="1" destOrd="0" presId="urn:microsoft.com/office/officeart/2008/layout/LinedList"/>
    <dgm:cxn modelId="{AE99BEDC-E126-4DF8-A3FC-2EA8C54D45A6}" type="presParOf" srcId="{C388828D-EC17-42AE-9B3E-01AD23D8D9D5}" destId="{C91140AD-0813-4732-8162-4E373CC724A2}" srcOrd="0" destOrd="0" presId="urn:microsoft.com/office/officeart/2008/layout/LinedList"/>
    <dgm:cxn modelId="{DE013866-5BE4-4DDA-A65D-0CC7876581B2}" type="presParOf" srcId="{C388828D-EC17-42AE-9B3E-01AD23D8D9D5}" destId="{AD05C6A3-73B4-4A97-A711-F353370E6E81}" srcOrd="1" destOrd="0" presId="urn:microsoft.com/office/officeart/2008/layout/LinedList"/>
    <dgm:cxn modelId="{6B089733-F03B-4DE0-87A0-C1EC0EB9E1BA}" type="presParOf" srcId="{FE383213-6C7D-4028-B043-C7B483FF9FDE}" destId="{4C26680F-F3EE-48DD-8674-480F05AFFED2}" srcOrd="2" destOrd="0" presId="urn:microsoft.com/office/officeart/2008/layout/LinedList"/>
    <dgm:cxn modelId="{1AC55611-5B53-4B71-9810-84E60B20DAEC}" type="presParOf" srcId="{FE383213-6C7D-4028-B043-C7B483FF9FDE}" destId="{01F6561E-CD51-4CB3-B735-767AC83AE872}" srcOrd="3" destOrd="0" presId="urn:microsoft.com/office/officeart/2008/layout/LinedList"/>
    <dgm:cxn modelId="{E40BF23B-89BC-4C94-8312-EB65A32ABFF3}" type="presParOf" srcId="{01F6561E-CD51-4CB3-B735-767AC83AE872}" destId="{796B242F-543D-4462-A5CB-C84D8B1F79CB}" srcOrd="0" destOrd="0" presId="urn:microsoft.com/office/officeart/2008/layout/LinedList"/>
    <dgm:cxn modelId="{36C44CE3-96DB-4F73-9831-0698D6DDCD70}" type="presParOf" srcId="{01F6561E-CD51-4CB3-B735-767AC83AE872}" destId="{C86C856E-4822-4262-8E44-BBEAB09984B6}" srcOrd="1" destOrd="0" presId="urn:microsoft.com/office/officeart/2008/layout/LinedList"/>
    <dgm:cxn modelId="{51CE56EC-719C-447A-9668-D38F3524611C}" type="presParOf" srcId="{FE383213-6C7D-4028-B043-C7B483FF9FDE}" destId="{044FD29A-F423-41BC-B0C4-33EDD80D2E06}" srcOrd="4" destOrd="0" presId="urn:microsoft.com/office/officeart/2008/layout/LinedList"/>
    <dgm:cxn modelId="{79DB6252-1EDF-4DA4-BF4E-8A71CB460D0B}" type="presParOf" srcId="{FE383213-6C7D-4028-B043-C7B483FF9FDE}" destId="{3A336467-A3D0-47F8-BA6A-A7C6F63FED24}" srcOrd="5" destOrd="0" presId="urn:microsoft.com/office/officeart/2008/layout/LinedList"/>
    <dgm:cxn modelId="{DF2F31D8-6F26-45EF-91A7-59264AE843E6}" type="presParOf" srcId="{3A336467-A3D0-47F8-BA6A-A7C6F63FED24}" destId="{F7BC4402-1F2F-4A98-9BB9-F5103B68FCA7}" srcOrd="0" destOrd="0" presId="urn:microsoft.com/office/officeart/2008/layout/LinedList"/>
    <dgm:cxn modelId="{C6022AC8-C64B-4647-89E0-08E3EB3CBECB}" type="presParOf" srcId="{3A336467-A3D0-47F8-BA6A-A7C6F63FED24}" destId="{ECDAF521-1971-486A-A61A-411990A0BE57}" srcOrd="1" destOrd="0" presId="urn:microsoft.com/office/officeart/2008/layout/LinedList"/>
    <dgm:cxn modelId="{99CC101F-10CA-40B0-A763-A01534A31C0D}" type="presParOf" srcId="{FE383213-6C7D-4028-B043-C7B483FF9FDE}" destId="{3CA359A5-8179-4F1A-B7DF-C46CDA27366B}" srcOrd="6" destOrd="0" presId="urn:microsoft.com/office/officeart/2008/layout/LinedList"/>
    <dgm:cxn modelId="{45479E7D-D645-4C00-B282-997966269C40}" type="presParOf" srcId="{FE383213-6C7D-4028-B043-C7B483FF9FDE}" destId="{E660B36B-9303-45F7-96D5-43004BDD8295}" srcOrd="7" destOrd="0" presId="urn:microsoft.com/office/officeart/2008/layout/LinedList"/>
    <dgm:cxn modelId="{B0C2A22A-1747-485E-8F64-24DD62B1A12C}" type="presParOf" srcId="{E660B36B-9303-45F7-96D5-43004BDD8295}" destId="{567643C8-ADC0-4516-AA81-03E884225555}" srcOrd="0" destOrd="0" presId="urn:microsoft.com/office/officeart/2008/layout/LinedList"/>
    <dgm:cxn modelId="{4FBADE13-3094-4EF2-865D-4D0C7D57B558}" type="presParOf" srcId="{E660B36B-9303-45F7-96D5-43004BDD8295}" destId="{828F0CFD-D801-4E5F-9D79-190FC452BCFA}" srcOrd="1" destOrd="0" presId="urn:microsoft.com/office/officeart/2008/layout/LinedList"/>
    <dgm:cxn modelId="{3FBF7C49-3BC4-4D79-A012-AA594A63F176}" type="presParOf" srcId="{FE383213-6C7D-4028-B043-C7B483FF9FDE}" destId="{E180CE9D-4951-4CCB-B4E7-0735954F2A5A}" srcOrd="8" destOrd="0" presId="urn:microsoft.com/office/officeart/2008/layout/LinedList"/>
    <dgm:cxn modelId="{C3192D64-1F6A-48B4-85F7-B4E7E1BA45CF}" type="presParOf" srcId="{FE383213-6C7D-4028-B043-C7B483FF9FDE}" destId="{323729EB-8FB4-422B-B3D2-EE866B5CDA57}" srcOrd="9" destOrd="0" presId="urn:microsoft.com/office/officeart/2008/layout/LinedList"/>
    <dgm:cxn modelId="{039FC489-811D-4917-8150-2DFA9B9BEB94}" type="presParOf" srcId="{323729EB-8FB4-422B-B3D2-EE866B5CDA57}" destId="{A6D7B7D2-046A-46F4-B6C2-8EEACDF43338}" srcOrd="0" destOrd="0" presId="urn:microsoft.com/office/officeart/2008/layout/LinedList"/>
    <dgm:cxn modelId="{7F6ABBAB-CEDB-40FF-B3E8-FDED058B19DB}" type="presParOf" srcId="{323729EB-8FB4-422B-B3D2-EE866B5CDA57}" destId="{A32FCDAE-1F4D-4486-8897-B830AD56DF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EE3F1A-C23F-4861-8DD7-D2F21E87FEB0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879EF89-3603-491D-AE70-D3189B66399C}">
      <dgm:prSet/>
      <dgm:spPr/>
      <dgm:t>
        <a:bodyPr/>
        <a:lstStyle/>
        <a:p>
          <a:r>
            <a:rPr lang="el-GR"/>
            <a:t>Ένας πολύ γενικός ορισμός για την ασφάλεια είναι ότι στόχο έχει να προστατέψει το Confidentiality, Availability, Integrity.</a:t>
          </a:r>
          <a:endParaRPr lang="en-US"/>
        </a:p>
      </dgm:t>
    </dgm:pt>
    <dgm:pt modelId="{30BBCA02-E33A-485D-8419-A45F25F77F87}" type="parTrans" cxnId="{A31D6F5F-4361-4BC1-9915-FCBB2CDC06BF}">
      <dgm:prSet/>
      <dgm:spPr/>
      <dgm:t>
        <a:bodyPr/>
        <a:lstStyle/>
        <a:p>
          <a:endParaRPr lang="en-US"/>
        </a:p>
      </dgm:t>
    </dgm:pt>
    <dgm:pt modelId="{A92BD31B-F210-4E61-A8FD-287FF3CFCE52}" type="sibTrans" cxnId="{A31D6F5F-4361-4BC1-9915-FCBB2CDC06BF}">
      <dgm:prSet/>
      <dgm:spPr/>
      <dgm:t>
        <a:bodyPr/>
        <a:lstStyle/>
        <a:p>
          <a:endParaRPr lang="en-US"/>
        </a:p>
      </dgm:t>
    </dgm:pt>
    <dgm:pt modelId="{1AAC9868-3F97-4496-B6D6-EC5B1CFDF4F0}">
      <dgm:prSet/>
      <dgm:spPr/>
      <dgm:t>
        <a:bodyPr/>
        <a:lstStyle/>
        <a:p>
          <a:r>
            <a:rPr lang="el-GR"/>
            <a:t>Υπάρχουν πολλές βασικές ένοιες που αφορούν την ασφάλεια και περιγράφουμε στην εργασία.</a:t>
          </a:r>
          <a:endParaRPr lang="en-US"/>
        </a:p>
      </dgm:t>
    </dgm:pt>
    <dgm:pt modelId="{6822CBB3-0D9F-4803-999C-027A391D8980}" type="parTrans" cxnId="{A4C35C8F-EA82-42B2-B689-78CD60351EA1}">
      <dgm:prSet/>
      <dgm:spPr/>
      <dgm:t>
        <a:bodyPr/>
        <a:lstStyle/>
        <a:p>
          <a:endParaRPr lang="en-US"/>
        </a:p>
      </dgm:t>
    </dgm:pt>
    <dgm:pt modelId="{797E1075-A4F8-45B9-8722-5D4D49B7E8F1}" type="sibTrans" cxnId="{A4C35C8F-EA82-42B2-B689-78CD60351EA1}">
      <dgm:prSet/>
      <dgm:spPr/>
      <dgm:t>
        <a:bodyPr/>
        <a:lstStyle/>
        <a:p>
          <a:endParaRPr lang="en-US"/>
        </a:p>
      </dgm:t>
    </dgm:pt>
    <dgm:pt modelId="{3202D772-88F7-43DF-8E8D-316742403C6C}">
      <dgm:prSet/>
      <dgm:spPr/>
      <dgm:t>
        <a:bodyPr/>
        <a:lstStyle/>
        <a:p>
          <a:r>
            <a:rPr lang="el-GR"/>
            <a:t>Είδη επιθέσεων και πως κατηγοριοποιούνται. Πολλά taxonomies με διαφορετικά κρίτήρια</a:t>
          </a:r>
          <a:endParaRPr lang="en-US"/>
        </a:p>
      </dgm:t>
    </dgm:pt>
    <dgm:pt modelId="{B72F4F9D-0EBD-4523-9872-8A1BB074B22F}" type="parTrans" cxnId="{485A1297-69A0-4648-97EB-CC0488C69319}">
      <dgm:prSet/>
      <dgm:spPr/>
      <dgm:t>
        <a:bodyPr/>
        <a:lstStyle/>
        <a:p>
          <a:endParaRPr lang="en-US"/>
        </a:p>
      </dgm:t>
    </dgm:pt>
    <dgm:pt modelId="{FBA6CA87-B5AB-488A-B7AF-E6763F31359A}" type="sibTrans" cxnId="{485A1297-69A0-4648-97EB-CC0488C69319}">
      <dgm:prSet/>
      <dgm:spPr/>
      <dgm:t>
        <a:bodyPr/>
        <a:lstStyle/>
        <a:p>
          <a:endParaRPr lang="en-US"/>
        </a:p>
      </dgm:t>
    </dgm:pt>
    <dgm:pt modelId="{5FBFB01C-7F1A-4306-9BBB-FA5BA0F11669}">
      <dgm:prSet/>
      <dgm:spPr/>
      <dgm:t>
        <a:bodyPr/>
        <a:lstStyle/>
        <a:p>
          <a:r>
            <a:rPr lang="el-GR"/>
            <a:t>Το πιο σύνηθες ποια αρχή παραβιάζουν.</a:t>
          </a:r>
          <a:endParaRPr lang="en-US"/>
        </a:p>
      </dgm:t>
    </dgm:pt>
    <dgm:pt modelId="{30D0BA00-4249-4AA8-B043-50915BFD04D4}" type="parTrans" cxnId="{A8CFC330-BFD0-4528-A22E-AF61BB5DC80D}">
      <dgm:prSet/>
      <dgm:spPr/>
      <dgm:t>
        <a:bodyPr/>
        <a:lstStyle/>
        <a:p>
          <a:endParaRPr lang="en-US"/>
        </a:p>
      </dgm:t>
    </dgm:pt>
    <dgm:pt modelId="{CB00C493-4B1D-4088-96B4-E9444B7E5A13}" type="sibTrans" cxnId="{A8CFC330-BFD0-4528-A22E-AF61BB5DC80D}">
      <dgm:prSet/>
      <dgm:spPr/>
      <dgm:t>
        <a:bodyPr/>
        <a:lstStyle/>
        <a:p>
          <a:endParaRPr lang="en-US"/>
        </a:p>
      </dgm:t>
    </dgm:pt>
    <dgm:pt modelId="{14271F9E-5F6B-43D9-BBE7-7D87DC2A51A2}">
      <dgm:prSet/>
      <dgm:spPr/>
      <dgm:t>
        <a:bodyPr/>
        <a:lstStyle/>
        <a:p>
          <a:r>
            <a:rPr lang="el-GR"/>
            <a:t>Εδώ κρατάμε την κατηγοριοποίηση με βάση τις επιπτώσεις καθώς ταιριάζει και με το dataset που έχουμε στην διάθεση μας </a:t>
          </a:r>
          <a:endParaRPr lang="en-US"/>
        </a:p>
      </dgm:t>
    </dgm:pt>
    <dgm:pt modelId="{18CB0F44-9884-42F1-91D4-F5E9B2E4B50B}" type="parTrans" cxnId="{4A05DCE4-5EE9-4D8F-B04C-8FB185E96903}">
      <dgm:prSet/>
      <dgm:spPr/>
      <dgm:t>
        <a:bodyPr/>
        <a:lstStyle/>
        <a:p>
          <a:endParaRPr lang="en-US"/>
        </a:p>
      </dgm:t>
    </dgm:pt>
    <dgm:pt modelId="{D1CE3E6A-22F0-4484-A639-D7E15E603E55}" type="sibTrans" cxnId="{4A05DCE4-5EE9-4D8F-B04C-8FB185E96903}">
      <dgm:prSet/>
      <dgm:spPr/>
      <dgm:t>
        <a:bodyPr/>
        <a:lstStyle/>
        <a:p>
          <a:endParaRPr lang="en-US"/>
        </a:p>
      </dgm:t>
    </dgm:pt>
    <dgm:pt modelId="{83169C07-B36F-4FDC-A1A6-F5FB8C1CDD75}">
      <dgm:prSet/>
      <dgm:spPr/>
      <dgm:t>
        <a:bodyPr/>
        <a:lstStyle/>
        <a:p>
          <a:r>
            <a:rPr lang="el-GR"/>
            <a:t>Resource and event montitoring. Βασική προ απαιτούμενη διαδικασία για να πετύχουμε τους στόχους</a:t>
          </a:r>
          <a:endParaRPr lang="en-US"/>
        </a:p>
      </dgm:t>
    </dgm:pt>
    <dgm:pt modelId="{9C3D3540-6E88-4125-97E2-3A5A12B5D3CA}" type="parTrans" cxnId="{EE9525F8-4F48-4798-AB07-4995A997AA31}">
      <dgm:prSet/>
      <dgm:spPr/>
      <dgm:t>
        <a:bodyPr/>
        <a:lstStyle/>
        <a:p>
          <a:endParaRPr lang="en-US"/>
        </a:p>
      </dgm:t>
    </dgm:pt>
    <dgm:pt modelId="{57329F81-718B-4CEE-9A44-D4EED2C8AC56}" type="sibTrans" cxnId="{EE9525F8-4F48-4798-AB07-4995A997AA31}">
      <dgm:prSet/>
      <dgm:spPr/>
      <dgm:t>
        <a:bodyPr/>
        <a:lstStyle/>
        <a:p>
          <a:endParaRPr lang="en-US"/>
        </a:p>
      </dgm:t>
    </dgm:pt>
    <dgm:pt modelId="{C21BCC17-AD21-43EA-BE65-EC94695A4C03}" type="pres">
      <dgm:prSet presAssocID="{50EE3F1A-C23F-4861-8DD7-D2F21E87FEB0}" presName="vert0" presStyleCnt="0">
        <dgm:presLayoutVars>
          <dgm:dir/>
          <dgm:animOne val="branch"/>
          <dgm:animLvl val="lvl"/>
        </dgm:presLayoutVars>
      </dgm:prSet>
      <dgm:spPr/>
    </dgm:pt>
    <dgm:pt modelId="{9B53F1BC-6D7A-4B6A-B65A-D314B3139FE8}" type="pres">
      <dgm:prSet presAssocID="{5879EF89-3603-491D-AE70-D3189B66399C}" presName="thickLine" presStyleLbl="alignNode1" presStyleIdx="0" presStyleCnt="6"/>
      <dgm:spPr/>
    </dgm:pt>
    <dgm:pt modelId="{14190C80-1806-4263-8F50-02C739694934}" type="pres">
      <dgm:prSet presAssocID="{5879EF89-3603-491D-AE70-D3189B66399C}" presName="horz1" presStyleCnt="0"/>
      <dgm:spPr/>
    </dgm:pt>
    <dgm:pt modelId="{72DBD484-FE32-4C01-9094-B4377EEDE28A}" type="pres">
      <dgm:prSet presAssocID="{5879EF89-3603-491D-AE70-D3189B66399C}" presName="tx1" presStyleLbl="revTx" presStyleIdx="0" presStyleCnt="6"/>
      <dgm:spPr/>
    </dgm:pt>
    <dgm:pt modelId="{9F17CC7F-5E48-4AB3-A10A-0D17D3677F72}" type="pres">
      <dgm:prSet presAssocID="{5879EF89-3603-491D-AE70-D3189B66399C}" presName="vert1" presStyleCnt="0"/>
      <dgm:spPr/>
    </dgm:pt>
    <dgm:pt modelId="{4DE1D858-AD82-441D-9A52-A99A58679DDF}" type="pres">
      <dgm:prSet presAssocID="{1AAC9868-3F97-4496-B6D6-EC5B1CFDF4F0}" presName="thickLine" presStyleLbl="alignNode1" presStyleIdx="1" presStyleCnt="6"/>
      <dgm:spPr/>
    </dgm:pt>
    <dgm:pt modelId="{C4136D9B-6E66-4A7E-920A-5683CABA9757}" type="pres">
      <dgm:prSet presAssocID="{1AAC9868-3F97-4496-B6D6-EC5B1CFDF4F0}" presName="horz1" presStyleCnt="0"/>
      <dgm:spPr/>
    </dgm:pt>
    <dgm:pt modelId="{7DE59153-9ABE-4C15-8A49-1343E0D134C5}" type="pres">
      <dgm:prSet presAssocID="{1AAC9868-3F97-4496-B6D6-EC5B1CFDF4F0}" presName="tx1" presStyleLbl="revTx" presStyleIdx="1" presStyleCnt="6"/>
      <dgm:spPr/>
    </dgm:pt>
    <dgm:pt modelId="{DB3D7FFF-49B2-40DD-B441-1E20A424E6AA}" type="pres">
      <dgm:prSet presAssocID="{1AAC9868-3F97-4496-B6D6-EC5B1CFDF4F0}" presName="vert1" presStyleCnt="0"/>
      <dgm:spPr/>
    </dgm:pt>
    <dgm:pt modelId="{A3DCB555-CC68-4F4E-8084-806352303EB2}" type="pres">
      <dgm:prSet presAssocID="{3202D772-88F7-43DF-8E8D-316742403C6C}" presName="thickLine" presStyleLbl="alignNode1" presStyleIdx="2" presStyleCnt="6"/>
      <dgm:spPr/>
    </dgm:pt>
    <dgm:pt modelId="{7AF265CE-8DF9-437D-A4E1-3D976130113E}" type="pres">
      <dgm:prSet presAssocID="{3202D772-88F7-43DF-8E8D-316742403C6C}" presName="horz1" presStyleCnt="0"/>
      <dgm:spPr/>
    </dgm:pt>
    <dgm:pt modelId="{141A9FB3-BB26-40F7-8F90-10798FD9D223}" type="pres">
      <dgm:prSet presAssocID="{3202D772-88F7-43DF-8E8D-316742403C6C}" presName="tx1" presStyleLbl="revTx" presStyleIdx="2" presStyleCnt="6"/>
      <dgm:spPr/>
    </dgm:pt>
    <dgm:pt modelId="{B7A17A3C-60E8-4CE8-9D06-948E404F6C7B}" type="pres">
      <dgm:prSet presAssocID="{3202D772-88F7-43DF-8E8D-316742403C6C}" presName="vert1" presStyleCnt="0"/>
      <dgm:spPr/>
    </dgm:pt>
    <dgm:pt modelId="{5DB21D76-AF89-4F4E-BC8B-2F48EE1B13C3}" type="pres">
      <dgm:prSet presAssocID="{5FBFB01C-7F1A-4306-9BBB-FA5BA0F11669}" presName="thickLine" presStyleLbl="alignNode1" presStyleIdx="3" presStyleCnt="6"/>
      <dgm:spPr/>
    </dgm:pt>
    <dgm:pt modelId="{3F3556B3-7462-4492-B5FB-A0BBB97C8F3F}" type="pres">
      <dgm:prSet presAssocID="{5FBFB01C-7F1A-4306-9BBB-FA5BA0F11669}" presName="horz1" presStyleCnt="0"/>
      <dgm:spPr/>
    </dgm:pt>
    <dgm:pt modelId="{EF233C5C-21CF-4C73-9796-419A5D076338}" type="pres">
      <dgm:prSet presAssocID="{5FBFB01C-7F1A-4306-9BBB-FA5BA0F11669}" presName="tx1" presStyleLbl="revTx" presStyleIdx="3" presStyleCnt="6"/>
      <dgm:spPr/>
    </dgm:pt>
    <dgm:pt modelId="{D49F2817-EE17-40C5-B1D2-8CFD8A341C84}" type="pres">
      <dgm:prSet presAssocID="{5FBFB01C-7F1A-4306-9BBB-FA5BA0F11669}" presName="vert1" presStyleCnt="0"/>
      <dgm:spPr/>
    </dgm:pt>
    <dgm:pt modelId="{839DC2DC-F966-40A2-B0AF-03DE26629076}" type="pres">
      <dgm:prSet presAssocID="{14271F9E-5F6B-43D9-BBE7-7D87DC2A51A2}" presName="thickLine" presStyleLbl="alignNode1" presStyleIdx="4" presStyleCnt="6"/>
      <dgm:spPr/>
    </dgm:pt>
    <dgm:pt modelId="{CE1A35E6-67DD-40BA-957E-D9696129C063}" type="pres">
      <dgm:prSet presAssocID="{14271F9E-5F6B-43D9-BBE7-7D87DC2A51A2}" presName="horz1" presStyleCnt="0"/>
      <dgm:spPr/>
    </dgm:pt>
    <dgm:pt modelId="{D3818E01-69FE-4A87-9D0C-3F13D40CC9CF}" type="pres">
      <dgm:prSet presAssocID="{14271F9E-5F6B-43D9-BBE7-7D87DC2A51A2}" presName="tx1" presStyleLbl="revTx" presStyleIdx="4" presStyleCnt="6"/>
      <dgm:spPr/>
    </dgm:pt>
    <dgm:pt modelId="{2CDB4383-C68E-4583-BCDF-9E42785C94CB}" type="pres">
      <dgm:prSet presAssocID="{14271F9E-5F6B-43D9-BBE7-7D87DC2A51A2}" presName="vert1" presStyleCnt="0"/>
      <dgm:spPr/>
    </dgm:pt>
    <dgm:pt modelId="{9BD34A8D-8CED-4B4A-AE38-7138BB0BB92A}" type="pres">
      <dgm:prSet presAssocID="{83169C07-B36F-4FDC-A1A6-F5FB8C1CDD75}" presName="thickLine" presStyleLbl="alignNode1" presStyleIdx="5" presStyleCnt="6"/>
      <dgm:spPr/>
    </dgm:pt>
    <dgm:pt modelId="{337B1192-56AB-447F-899F-A1F9D9D35A86}" type="pres">
      <dgm:prSet presAssocID="{83169C07-B36F-4FDC-A1A6-F5FB8C1CDD75}" presName="horz1" presStyleCnt="0"/>
      <dgm:spPr/>
    </dgm:pt>
    <dgm:pt modelId="{E86BDDCF-8CB5-4794-BA87-38FBE9EF1254}" type="pres">
      <dgm:prSet presAssocID="{83169C07-B36F-4FDC-A1A6-F5FB8C1CDD75}" presName="tx1" presStyleLbl="revTx" presStyleIdx="5" presStyleCnt="6"/>
      <dgm:spPr/>
    </dgm:pt>
    <dgm:pt modelId="{4D4136C0-305E-4963-815D-9DAB23927273}" type="pres">
      <dgm:prSet presAssocID="{83169C07-B36F-4FDC-A1A6-F5FB8C1CDD75}" presName="vert1" presStyleCnt="0"/>
      <dgm:spPr/>
    </dgm:pt>
  </dgm:ptLst>
  <dgm:cxnLst>
    <dgm:cxn modelId="{A8CFC330-BFD0-4528-A22E-AF61BB5DC80D}" srcId="{50EE3F1A-C23F-4861-8DD7-D2F21E87FEB0}" destId="{5FBFB01C-7F1A-4306-9BBB-FA5BA0F11669}" srcOrd="3" destOrd="0" parTransId="{30D0BA00-4249-4AA8-B043-50915BFD04D4}" sibTransId="{CB00C493-4B1D-4088-96B4-E9444B7E5A13}"/>
    <dgm:cxn modelId="{08993B31-3282-4F95-9740-A617D8D8CE36}" type="presOf" srcId="{50EE3F1A-C23F-4861-8DD7-D2F21E87FEB0}" destId="{C21BCC17-AD21-43EA-BE65-EC94695A4C03}" srcOrd="0" destOrd="0" presId="urn:microsoft.com/office/officeart/2008/layout/LinedList"/>
    <dgm:cxn modelId="{EC1EF839-46A5-49B8-897A-800A21B8844C}" type="presOf" srcId="{83169C07-B36F-4FDC-A1A6-F5FB8C1CDD75}" destId="{E86BDDCF-8CB5-4794-BA87-38FBE9EF1254}" srcOrd="0" destOrd="0" presId="urn:microsoft.com/office/officeart/2008/layout/LinedList"/>
    <dgm:cxn modelId="{7866153D-0A35-4B1E-A614-9200165C1C7F}" type="presOf" srcId="{1AAC9868-3F97-4496-B6D6-EC5B1CFDF4F0}" destId="{7DE59153-9ABE-4C15-8A49-1343E0D134C5}" srcOrd="0" destOrd="0" presId="urn:microsoft.com/office/officeart/2008/layout/LinedList"/>
    <dgm:cxn modelId="{A31D6F5F-4361-4BC1-9915-FCBB2CDC06BF}" srcId="{50EE3F1A-C23F-4861-8DD7-D2F21E87FEB0}" destId="{5879EF89-3603-491D-AE70-D3189B66399C}" srcOrd="0" destOrd="0" parTransId="{30BBCA02-E33A-485D-8419-A45F25F77F87}" sibTransId="{A92BD31B-F210-4E61-A8FD-287FF3CFCE52}"/>
    <dgm:cxn modelId="{44D10E4F-42E1-4101-A8B5-400C3B153269}" type="presOf" srcId="{14271F9E-5F6B-43D9-BBE7-7D87DC2A51A2}" destId="{D3818E01-69FE-4A87-9D0C-3F13D40CC9CF}" srcOrd="0" destOrd="0" presId="urn:microsoft.com/office/officeart/2008/layout/LinedList"/>
    <dgm:cxn modelId="{8F2E147A-C583-43AB-939C-982026686040}" type="presOf" srcId="{5879EF89-3603-491D-AE70-D3189B66399C}" destId="{72DBD484-FE32-4C01-9094-B4377EEDE28A}" srcOrd="0" destOrd="0" presId="urn:microsoft.com/office/officeart/2008/layout/LinedList"/>
    <dgm:cxn modelId="{A4C35C8F-EA82-42B2-B689-78CD60351EA1}" srcId="{50EE3F1A-C23F-4861-8DD7-D2F21E87FEB0}" destId="{1AAC9868-3F97-4496-B6D6-EC5B1CFDF4F0}" srcOrd="1" destOrd="0" parTransId="{6822CBB3-0D9F-4803-999C-027A391D8980}" sibTransId="{797E1075-A4F8-45B9-8722-5D4D49B7E8F1}"/>
    <dgm:cxn modelId="{485A1297-69A0-4648-97EB-CC0488C69319}" srcId="{50EE3F1A-C23F-4861-8DD7-D2F21E87FEB0}" destId="{3202D772-88F7-43DF-8E8D-316742403C6C}" srcOrd="2" destOrd="0" parTransId="{B72F4F9D-0EBD-4523-9872-8A1BB074B22F}" sibTransId="{FBA6CA87-B5AB-488A-B7AF-E6763F31359A}"/>
    <dgm:cxn modelId="{6D94EBAB-F715-4DA7-AE1B-C689F5E7AF6E}" type="presOf" srcId="{5FBFB01C-7F1A-4306-9BBB-FA5BA0F11669}" destId="{EF233C5C-21CF-4C73-9796-419A5D076338}" srcOrd="0" destOrd="0" presId="urn:microsoft.com/office/officeart/2008/layout/LinedList"/>
    <dgm:cxn modelId="{715DE5E0-A1B2-4761-9121-985C09943878}" type="presOf" srcId="{3202D772-88F7-43DF-8E8D-316742403C6C}" destId="{141A9FB3-BB26-40F7-8F90-10798FD9D223}" srcOrd="0" destOrd="0" presId="urn:microsoft.com/office/officeart/2008/layout/LinedList"/>
    <dgm:cxn modelId="{4A05DCE4-5EE9-4D8F-B04C-8FB185E96903}" srcId="{50EE3F1A-C23F-4861-8DD7-D2F21E87FEB0}" destId="{14271F9E-5F6B-43D9-BBE7-7D87DC2A51A2}" srcOrd="4" destOrd="0" parTransId="{18CB0F44-9884-42F1-91D4-F5E9B2E4B50B}" sibTransId="{D1CE3E6A-22F0-4484-A639-D7E15E603E55}"/>
    <dgm:cxn modelId="{EE9525F8-4F48-4798-AB07-4995A997AA31}" srcId="{50EE3F1A-C23F-4861-8DD7-D2F21E87FEB0}" destId="{83169C07-B36F-4FDC-A1A6-F5FB8C1CDD75}" srcOrd="5" destOrd="0" parTransId="{9C3D3540-6E88-4125-97E2-3A5A12B5D3CA}" sibTransId="{57329F81-718B-4CEE-9A44-D4EED2C8AC56}"/>
    <dgm:cxn modelId="{4BC7F836-0A27-4823-B268-7EDD5D396331}" type="presParOf" srcId="{C21BCC17-AD21-43EA-BE65-EC94695A4C03}" destId="{9B53F1BC-6D7A-4B6A-B65A-D314B3139FE8}" srcOrd="0" destOrd="0" presId="urn:microsoft.com/office/officeart/2008/layout/LinedList"/>
    <dgm:cxn modelId="{5D8E25BE-0AB2-4E74-BCA8-3AC354577F7A}" type="presParOf" srcId="{C21BCC17-AD21-43EA-BE65-EC94695A4C03}" destId="{14190C80-1806-4263-8F50-02C739694934}" srcOrd="1" destOrd="0" presId="urn:microsoft.com/office/officeart/2008/layout/LinedList"/>
    <dgm:cxn modelId="{1AAE09E2-3FB1-4081-A982-59B30D1AC55F}" type="presParOf" srcId="{14190C80-1806-4263-8F50-02C739694934}" destId="{72DBD484-FE32-4C01-9094-B4377EEDE28A}" srcOrd="0" destOrd="0" presId="urn:microsoft.com/office/officeart/2008/layout/LinedList"/>
    <dgm:cxn modelId="{6F5F3EBA-EA31-403B-94BC-DA5207802B1A}" type="presParOf" srcId="{14190C80-1806-4263-8F50-02C739694934}" destId="{9F17CC7F-5E48-4AB3-A10A-0D17D3677F72}" srcOrd="1" destOrd="0" presId="urn:microsoft.com/office/officeart/2008/layout/LinedList"/>
    <dgm:cxn modelId="{817ED6B9-BE03-456C-944D-7D5C07631672}" type="presParOf" srcId="{C21BCC17-AD21-43EA-BE65-EC94695A4C03}" destId="{4DE1D858-AD82-441D-9A52-A99A58679DDF}" srcOrd="2" destOrd="0" presId="urn:microsoft.com/office/officeart/2008/layout/LinedList"/>
    <dgm:cxn modelId="{F325FEEA-EFDA-45B2-8174-6AA79BD08023}" type="presParOf" srcId="{C21BCC17-AD21-43EA-BE65-EC94695A4C03}" destId="{C4136D9B-6E66-4A7E-920A-5683CABA9757}" srcOrd="3" destOrd="0" presId="urn:microsoft.com/office/officeart/2008/layout/LinedList"/>
    <dgm:cxn modelId="{D81887A1-DE91-42B9-84C1-E8DE89B2A63F}" type="presParOf" srcId="{C4136D9B-6E66-4A7E-920A-5683CABA9757}" destId="{7DE59153-9ABE-4C15-8A49-1343E0D134C5}" srcOrd="0" destOrd="0" presId="urn:microsoft.com/office/officeart/2008/layout/LinedList"/>
    <dgm:cxn modelId="{15652E39-8F3D-4FDE-8091-E4E8E99B37D9}" type="presParOf" srcId="{C4136D9B-6E66-4A7E-920A-5683CABA9757}" destId="{DB3D7FFF-49B2-40DD-B441-1E20A424E6AA}" srcOrd="1" destOrd="0" presId="urn:microsoft.com/office/officeart/2008/layout/LinedList"/>
    <dgm:cxn modelId="{4940ECAB-ECA2-411F-833E-A1DAE6AF814E}" type="presParOf" srcId="{C21BCC17-AD21-43EA-BE65-EC94695A4C03}" destId="{A3DCB555-CC68-4F4E-8084-806352303EB2}" srcOrd="4" destOrd="0" presId="urn:microsoft.com/office/officeart/2008/layout/LinedList"/>
    <dgm:cxn modelId="{704CEF2B-89A5-4A3F-B7D6-36BCAD79442C}" type="presParOf" srcId="{C21BCC17-AD21-43EA-BE65-EC94695A4C03}" destId="{7AF265CE-8DF9-437D-A4E1-3D976130113E}" srcOrd="5" destOrd="0" presId="urn:microsoft.com/office/officeart/2008/layout/LinedList"/>
    <dgm:cxn modelId="{9392027A-ED26-4409-8F4B-410006DAF28C}" type="presParOf" srcId="{7AF265CE-8DF9-437D-A4E1-3D976130113E}" destId="{141A9FB3-BB26-40F7-8F90-10798FD9D223}" srcOrd="0" destOrd="0" presId="urn:microsoft.com/office/officeart/2008/layout/LinedList"/>
    <dgm:cxn modelId="{86AF19C2-E7BB-411E-98DB-A1349F5CF3E3}" type="presParOf" srcId="{7AF265CE-8DF9-437D-A4E1-3D976130113E}" destId="{B7A17A3C-60E8-4CE8-9D06-948E404F6C7B}" srcOrd="1" destOrd="0" presId="urn:microsoft.com/office/officeart/2008/layout/LinedList"/>
    <dgm:cxn modelId="{D60DEFD1-AA01-4230-8AF4-CA60ADC0B3C1}" type="presParOf" srcId="{C21BCC17-AD21-43EA-BE65-EC94695A4C03}" destId="{5DB21D76-AF89-4F4E-BC8B-2F48EE1B13C3}" srcOrd="6" destOrd="0" presId="urn:microsoft.com/office/officeart/2008/layout/LinedList"/>
    <dgm:cxn modelId="{29F8C3EB-E65E-4A05-926F-38B39C90E22C}" type="presParOf" srcId="{C21BCC17-AD21-43EA-BE65-EC94695A4C03}" destId="{3F3556B3-7462-4492-B5FB-A0BBB97C8F3F}" srcOrd="7" destOrd="0" presId="urn:microsoft.com/office/officeart/2008/layout/LinedList"/>
    <dgm:cxn modelId="{01FE5C5E-40F0-4D8C-823C-EEA300EF07A6}" type="presParOf" srcId="{3F3556B3-7462-4492-B5FB-A0BBB97C8F3F}" destId="{EF233C5C-21CF-4C73-9796-419A5D076338}" srcOrd="0" destOrd="0" presId="urn:microsoft.com/office/officeart/2008/layout/LinedList"/>
    <dgm:cxn modelId="{3B0AFE90-512C-4658-874E-EAA40B5B48AD}" type="presParOf" srcId="{3F3556B3-7462-4492-B5FB-A0BBB97C8F3F}" destId="{D49F2817-EE17-40C5-B1D2-8CFD8A341C84}" srcOrd="1" destOrd="0" presId="urn:microsoft.com/office/officeart/2008/layout/LinedList"/>
    <dgm:cxn modelId="{7643D725-AAD2-4F42-9159-30D05AF85D8A}" type="presParOf" srcId="{C21BCC17-AD21-43EA-BE65-EC94695A4C03}" destId="{839DC2DC-F966-40A2-B0AF-03DE26629076}" srcOrd="8" destOrd="0" presId="urn:microsoft.com/office/officeart/2008/layout/LinedList"/>
    <dgm:cxn modelId="{C2FDC0B9-AEF6-4F2C-9343-0E8F98EF2753}" type="presParOf" srcId="{C21BCC17-AD21-43EA-BE65-EC94695A4C03}" destId="{CE1A35E6-67DD-40BA-957E-D9696129C063}" srcOrd="9" destOrd="0" presId="urn:microsoft.com/office/officeart/2008/layout/LinedList"/>
    <dgm:cxn modelId="{AE9D815F-60A8-4F5E-ACB3-B53D3D36AA83}" type="presParOf" srcId="{CE1A35E6-67DD-40BA-957E-D9696129C063}" destId="{D3818E01-69FE-4A87-9D0C-3F13D40CC9CF}" srcOrd="0" destOrd="0" presId="urn:microsoft.com/office/officeart/2008/layout/LinedList"/>
    <dgm:cxn modelId="{66E0E818-4775-48A9-A1B4-6DE7210BADFD}" type="presParOf" srcId="{CE1A35E6-67DD-40BA-957E-D9696129C063}" destId="{2CDB4383-C68E-4583-BCDF-9E42785C94CB}" srcOrd="1" destOrd="0" presId="urn:microsoft.com/office/officeart/2008/layout/LinedList"/>
    <dgm:cxn modelId="{5CD34094-C971-4CB1-8871-F8FC18F7CBD7}" type="presParOf" srcId="{C21BCC17-AD21-43EA-BE65-EC94695A4C03}" destId="{9BD34A8D-8CED-4B4A-AE38-7138BB0BB92A}" srcOrd="10" destOrd="0" presId="urn:microsoft.com/office/officeart/2008/layout/LinedList"/>
    <dgm:cxn modelId="{7380D605-25B9-4BC1-A35B-CA24F5FA38D9}" type="presParOf" srcId="{C21BCC17-AD21-43EA-BE65-EC94695A4C03}" destId="{337B1192-56AB-447F-899F-A1F9D9D35A86}" srcOrd="11" destOrd="0" presId="urn:microsoft.com/office/officeart/2008/layout/LinedList"/>
    <dgm:cxn modelId="{88E299F5-7194-4090-83D8-FFFA87C40A9F}" type="presParOf" srcId="{337B1192-56AB-447F-899F-A1F9D9D35A86}" destId="{E86BDDCF-8CB5-4794-BA87-38FBE9EF1254}" srcOrd="0" destOrd="0" presId="urn:microsoft.com/office/officeart/2008/layout/LinedList"/>
    <dgm:cxn modelId="{7F10A965-7513-4064-A33D-80E0FB8E6236}" type="presParOf" srcId="{337B1192-56AB-447F-899F-A1F9D9D35A86}" destId="{4D4136C0-305E-4963-815D-9DAB239272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9ED6ED-5F7C-465A-8BD4-0D0975B434A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E9DBA86-9CE7-44BD-8A76-18DABBC7915B}">
      <dgm:prSet/>
      <dgm:spPr/>
      <dgm:t>
        <a:bodyPr/>
        <a:lstStyle/>
        <a:p>
          <a:r>
            <a:rPr lang="el-GR" dirty="0"/>
            <a:t>Πρόκειται για κλάδο που επίσης σχετίζεται με πολλούς άλλους κλάδους.</a:t>
          </a:r>
          <a:endParaRPr lang="en-US" dirty="0"/>
        </a:p>
      </dgm:t>
    </dgm:pt>
    <dgm:pt modelId="{39373DC1-8198-4AD3-A6DF-219D0A32A90F}" type="parTrans" cxnId="{F2A4FBB6-AFA7-4BEC-BC69-D30C3DB5423D}">
      <dgm:prSet/>
      <dgm:spPr/>
      <dgm:t>
        <a:bodyPr/>
        <a:lstStyle/>
        <a:p>
          <a:endParaRPr lang="en-US"/>
        </a:p>
      </dgm:t>
    </dgm:pt>
    <dgm:pt modelId="{01FA7EDF-F184-414C-B221-57695826C7F4}" type="sibTrans" cxnId="{F2A4FBB6-AFA7-4BEC-BC69-D30C3DB5423D}">
      <dgm:prSet/>
      <dgm:spPr/>
      <dgm:t>
        <a:bodyPr/>
        <a:lstStyle/>
        <a:p>
          <a:endParaRPr lang="en-US"/>
        </a:p>
      </dgm:t>
    </dgm:pt>
    <dgm:pt modelId="{8F7FF430-4E5D-47EB-8A82-9F65FEB84508}">
      <dgm:prSet/>
      <dgm:spPr/>
      <dgm:t>
        <a:bodyPr/>
        <a:lstStyle/>
        <a:p>
          <a:r>
            <a:rPr lang="el-GR" dirty="0"/>
            <a:t>Σκοπός </a:t>
          </a:r>
          <a:r>
            <a:rPr lang="el-GR" dirty="0" err="1"/>
            <a:t>έιναι</a:t>
          </a:r>
          <a:r>
            <a:rPr lang="el-GR" dirty="0"/>
            <a:t> παρακολουθώντας πολλά </a:t>
          </a:r>
          <a:r>
            <a:rPr lang="el-GR" dirty="0" err="1"/>
            <a:t>event</a:t>
          </a:r>
          <a:r>
            <a:rPr lang="el-GR" dirty="0"/>
            <a:t> </a:t>
          </a:r>
          <a:r>
            <a:rPr lang="el-GR" dirty="0" err="1"/>
            <a:t>streams</a:t>
          </a:r>
          <a:r>
            <a:rPr lang="el-GR" dirty="0"/>
            <a:t> να αναγνωρίζει πολύπλοκες καταστάσεις που παρουσιάζονται.</a:t>
          </a:r>
          <a:endParaRPr lang="en-US" dirty="0"/>
        </a:p>
      </dgm:t>
    </dgm:pt>
    <dgm:pt modelId="{C48D1B63-9D26-464B-8F6C-F5D474973DB6}" type="parTrans" cxnId="{B2607C81-1BC5-47D0-A4E2-C203243FF5F2}">
      <dgm:prSet/>
      <dgm:spPr/>
      <dgm:t>
        <a:bodyPr/>
        <a:lstStyle/>
        <a:p>
          <a:endParaRPr lang="en-US"/>
        </a:p>
      </dgm:t>
    </dgm:pt>
    <dgm:pt modelId="{B0C9E6B0-2CCF-411B-9725-EF49F9A252AA}" type="sibTrans" cxnId="{B2607C81-1BC5-47D0-A4E2-C203243FF5F2}">
      <dgm:prSet/>
      <dgm:spPr/>
      <dgm:t>
        <a:bodyPr/>
        <a:lstStyle/>
        <a:p>
          <a:endParaRPr lang="en-US"/>
        </a:p>
      </dgm:t>
    </dgm:pt>
    <dgm:pt modelId="{94E252E3-AB8B-4302-85DF-EEEB34629180}">
      <dgm:prSet/>
      <dgm:spPr/>
      <dgm:t>
        <a:bodyPr/>
        <a:lstStyle/>
        <a:p>
          <a:r>
            <a:rPr lang="el-GR" dirty="0"/>
            <a:t>Αυτές οι καταστάσεις ονομάζονται </a:t>
          </a:r>
          <a:r>
            <a:rPr lang="el-GR" dirty="0" err="1"/>
            <a:t>complex</a:t>
          </a:r>
          <a:r>
            <a:rPr lang="el-GR" dirty="0"/>
            <a:t> </a:t>
          </a:r>
          <a:r>
            <a:rPr lang="el-GR" dirty="0" err="1"/>
            <a:t>events</a:t>
          </a:r>
          <a:r>
            <a:rPr lang="el-GR" dirty="0"/>
            <a:t>.</a:t>
          </a:r>
          <a:endParaRPr lang="en-US" dirty="0"/>
        </a:p>
      </dgm:t>
    </dgm:pt>
    <dgm:pt modelId="{AF822210-8269-4199-8556-3BE2AA6D7B57}" type="parTrans" cxnId="{DBB10079-6353-4B5F-8E7C-131D2C178DF3}">
      <dgm:prSet/>
      <dgm:spPr/>
      <dgm:t>
        <a:bodyPr/>
        <a:lstStyle/>
        <a:p>
          <a:endParaRPr lang="en-US"/>
        </a:p>
      </dgm:t>
    </dgm:pt>
    <dgm:pt modelId="{890DCB73-4E13-4B13-994E-25C03618C762}" type="sibTrans" cxnId="{DBB10079-6353-4B5F-8E7C-131D2C178DF3}">
      <dgm:prSet/>
      <dgm:spPr/>
      <dgm:t>
        <a:bodyPr/>
        <a:lstStyle/>
        <a:p>
          <a:endParaRPr lang="en-US"/>
        </a:p>
      </dgm:t>
    </dgm:pt>
    <dgm:pt modelId="{B44E3872-A246-446D-A2F2-528DB4B29F62}">
      <dgm:prSet/>
      <dgm:spPr/>
      <dgm:t>
        <a:bodyPr/>
        <a:lstStyle/>
        <a:p>
          <a:r>
            <a:rPr lang="el-GR" dirty="0"/>
            <a:t>Διαφορές με απλά </a:t>
          </a:r>
          <a:r>
            <a:rPr lang="el-GR" dirty="0" err="1"/>
            <a:t>repositories</a:t>
          </a:r>
          <a:r>
            <a:rPr lang="el-GR" dirty="0"/>
            <a:t> είναι ότι εδώ έχουμε στατικά </a:t>
          </a:r>
          <a:r>
            <a:rPr lang="el-GR" dirty="0" err="1"/>
            <a:t>queries</a:t>
          </a:r>
          <a:r>
            <a:rPr lang="el-GR" dirty="0"/>
            <a:t> και δυναμικά δεδομένα αντί για δυναμικά </a:t>
          </a:r>
          <a:r>
            <a:rPr lang="el-GR" dirty="0" err="1"/>
            <a:t>queries</a:t>
          </a:r>
          <a:r>
            <a:rPr lang="el-GR" dirty="0"/>
            <a:t> και στατικά δεδομένα.</a:t>
          </a:r>
          <a:endParaRPr lang="en-US" dirty="0"/>
        </a:p>
      </dgm:t>
    </dgm:pt>
    <dgm:pt modelId="{2D4792A5-3945-4FA6-AB13-D981EDE4DBB3}" type="parTrans" cxnId="{D25324D3-663C-4E7E-A3BB-2765D74167AA}">
      <dgm:prSet/>
      <dgm:spPr/>
      <dgm:t>
        <a:bodyPr/>
        <a:lstStyle/>
        <a:p>
          <a:endParaRPr lang="en-US"/>
        </a:p>
      </dgm:t>
    </dgm:pt>
    <dgm:pt modelId="{9683C37C-7839-4803-9BCF-E401BCBDC45B}" type="sibTrans" cxnId="{D25324D3-663C-4E7E-A3BB-2765D74167AA}">
      <dgm:prSet/>
      <dgm:spPr/>
      <dgm:t>
        <a:bodyPr/>
        <a:lstStyle/>
        <a:p>
          <a:endParaRPr lang="en-US"/>
        </a:p>
      </dgm:t>
    </dgm:pt>
    <dgm:pt modelId="{2E8C42EA-7CAF-4512-BC02-053E0749E43B}">
      <dgm:prSet/>
      <dgm:spPr/>
      <dgm:t>
        <a:bodyPr/>
        <a:lstStyle/>
        <a:p>
          <a:r>
            <a:rPr lang="el-GR" dirty="0"/>
            <a:t>Πολλά τα </a:t>
          </a:r>
          <a:r>
            <a:rPr lang="el-GR" dirty="0" err="1"/>
            <a:t>requirements</a:t>
          </a:r>
          <a:r>
            <a:rPr lang="el-GR" dirty="0"/>
            <a:t>. Τα βασικότερα είναι </a:t>
          </a:r>
          <a:r>
            <a:rPr lang="el-GR" dirty="0" err="1"/>
            <a:t>high</a:t>
          </a:r>
          <a:r>
            <a:rPr lang="el-GR" dirty="0"/>
            <a:t> </a:t>
          </a:r>
          <a:r>
            <a:rPr lang="el-GR" dirty="0" err="1"/>
            <a:t>throughtput</a:t>
          </a:r>
          <a:r>
            <a:rPr lang="el-GR" dirty="0"/>
            <a:t>, </a:t>
          </a:r>
          <a:r>
            <a:rPr lang="el-GR" dirty="0" err="1"/>
            <a:t>low</a:t>
          </a:r>
          <a:r>
            <a:rPr lang="el-GR" dirty="0"/>
            <a:t> </a:t>
          </a:r>
          <a:r>
            <a:rPr lang="el-GR" dirty="0" err="1"/>
            <a:t>latency</a:t>
          </a:r>
          <a:r>
            <a:rPr lang="el-GR" dirty="0"/>
            <a:t> και </a:t>
          </a:r>
          <a:r>
            <a:rPr lang="el-GR" dirty="0" err="1"/>
            <a:t>complex</a:t>
          </a:r>
          <a:r>
            <a:rPr lang="el-GR" dirty="0"/>
            <a:t> </a:t>
          </a:r>
          <a:r>
            <a:rPr lang="el-GR" dirty="0" err="1"/>
            <a:t>computations</a:t>
          </a:r>
          <a:r>
            <a:rPr lang="el-GR" dirty="0"/>
            <a:t>.</a:t>
          </a:r>
          <a:endParaRPr lang="en-US" dirty="0"/>
        </a:p>
      </dgm:t>
    </dgm:pt>
    <dgm:pt modelId="{18B6CBC7-A2B3-4648-A0AF-A6FA500AE2DA}" type="parTrans" cxnId="{BBC540BA-F1E4-468A-BAB0-E289DF7633F2}">
      <dgm:prSet/>
      <dgm:spPr/>
      <dgm:t>
        <a:bodyPr/>
        <a:lstStyle/>
        <a:p>
          <a:endParaRPr lang="en-US"/>
        </a:p>
      </dgm:t>
    </dgm:pt>
    <dgm:pt modelId="{39A43F44-1E9E-41B4-A512-C99698942C35}" type="sibTrans" cxnId="{BBC540BA-F1E4-468A-BAB0-E289DF7633F2}">
      <dgm:prSet/>
      <dgm:spPr/>
      <dgm:t>
        <a:bodyPr/>
        <a:lstStyle/>
        <a:p>
          <a:endParaRPr lang="en-US"/>
        </a:p>
      </dgm:t>
    </dgm:pt>
    <dgm:pt modelId="{98C924C8-020B-49A3-AFFA-86D714EAA13F}">
      <dgm:prSet phldr="0"/>
      <dgm:spPr/>
      <dgm:t>
        <a:bodyPr/>
        <a:lstStyle/>
        <a:p>
          <a:pPr rtl="0"/>
          <a:r>
            <a:rPr lang="el-GR" dirty="0">
              <a:latin typeface="Calibri Light" panose="020F0302020204030204"/>
            </a:rPr>
            <a:t>Πολλοί τύποι γλωσσών. Πιο διαδεδομένες αυτές που μοιάζουν με SQL</a:t>
          </a:r>
        </a:p>
      </dgm:t>
    </dgm:pt>
    <dgm:pt modelId="{3081F8FB-F9F2-42F8-AE33-EE8D57AA0FB1}" type="parTrans" cxnId="{1F49FDAF-5187-469D-93FA-8AB5EFE771B6}">
      <dgm:prSet/>
      <dgm:spPr/>
    </dgm:pt>
    <dgm:pt modelId="{BBD5301E-4B50-4521-83B5-8BFD24949482}" type="sibTrans" cxnId="{1F49FDAF-5187-469D-93FA-8AB5EFE771B6}">
      <dgm:prSet/>
      <dgm:spPr/>
    </dgm:pt>
    <dgm:pt modelId="{901F8B07-2700-42B7-ACBB-A48FA6800183}" type="pres">
      <dgm:prSet presAssocID="{6D9ED6ED-5F7C-465A-8BD4-0D0975B434A5}" presName="vert0" presStyleCnt="0">
        <dgm:presLayoutVars>
          <dgm:dir/>
          <dgm:animOne val="branch"/>
          <dgm:animLvl val="lvl"/>
        </dgm:presLayoutVars>
      </dgm:prSet>
      <dgm:spPr/>
    </dgm:pt>
    <dgm:pt modelId="{108373E2-CD5E-4BD9-BAE1-5D3E8E6A62F8}" type="pres">
      <dgm:prSet presAssocID="{7E9DBA86-9CE7-44BD-8A76-18DABBC7915B}" presName="thickLine" presStyleLbl="alignNode1" presStyleIdx="0" presStyleCnt="6"/>
      <dgm:spPr/>
    </dgm:pt>
    <dgm:pt modelId="{891D0C9C-D33B-4A10-B9D3-5BB508C30D94}" type="pres">
      <dgm:prSet presAssocID="{7E9DBA86-9CE7-44BD-8A76-18DABBC7915B}" presName="horz1" presStyleCnt="0"/>
      <dgm:spPr/>
    </dgm:pt>
    <dgm:pt modelId="{5760AA2F-7831-4C07-BD1A-0F1FB3CEE0E5}" type="pres">
      <dgm:prSet presAssocID="{7E9DBA86-9CE7-44BD-8A76-18DABBC7915B}" presName="tx1" presStyleLbl="revTx" presStyleIdx="0" presStyleCnt="6"/>
      <dgm:spPr/>
    </dgm:pt>
    <dgm:pt modelId="{D73B78F7-341B-4B1C-9D5D-4A51816695DF}" type="pres">
      <dgm:prSet presAssocID="{7E9DBA86-9CE7-44BD-8A76-18DABBC7915B}" presName="vert1" presStyleCnt="0"/>
      <dgm:spPr/>
    </dgm:pt>
    <dgm:pt modelId="{0AD7C64D-9505-44F3-85B7-E1054480FD2B}" type="pres">
      <dgm:prSet presAssocID="{8F7FF430-4E5D-47EB-8A82-9F65FEB84508}" presName="thickLine" presStyleLbl="alignNode1" presStyleIdx="1" presStyleCnt="6"/>
      <dgm:spPr/>
    </dgm:pt>
    <dgm:pt modelId="{53152C8A-5051-47EB-9BC3-733EE0478A60}" type="pres">
      <dgm:prSet presAssocID="{8F7FF430-4E5D-47EB-8A82-9F65FEB84508}" presName="horz1" presStyleCnt="0"/>
      <dgm:spPr/>
    </dgm:pt>
    <dgm:pt modelId="{D0A47F64-0322-4F44-BB65-B3BEBCE03205}" type="pres">
      <dgm:prSet presAssocID="{8F7FF430-4E5D-47EB-8A82-9F65FEB84508}" presName="tx1" presStyleLbl="revTx" presStyleIdx="1" presStyleCnt="6"/>
      <dgm:spPr/>
    </dgm:pt>
    <dgm:pt modelId="{39A7F91A-6C97-4314-9214-F217629AC179}" type="pres">
      <dgm:prSet presAssocID="{8F7FF430-4E5D-47EB-8A82-9F65FEB84508}" presName="vert1" presStyleCnt="0"/>
      <dgm:spPr/>
    </dgm:pt>
    <dgm:pt modelId="{90247D5F-5BC4-45B7-BA48-8CACFE35F39E}" type="pres">
      <dgm:prSet presAssocID="{94E252E3-AB8B-4302-85DF-EEEB34629180}" presName="thickLine" presStyleLbl="alignNode1" presStyleIdx="2" presStyleCnt="6"/>
      <dgm:spPr/>
    </dgm:pt>
    <dgm:pt modelId="{4349B253-A215-4830-ABE7-DAE0DF015797}" type="pres">
      <dgm:prSet presAssocID="{94E252E3-AB8B-4302-85DF-EEEB34629180}" presName="horz1" presStyleCnt="0"/>
      <dgm:spPr/>
    </dgm:pt>
    <dgm:pt modelId="{37EE9186-3F06-45DC-8768-758AF73C26CE}" type="pres">
      <dgm:prSet presAssocID="{94E252E3-AB8B-4302-85DF-EEEB34629180}" presName="tx1" presStyleLbl="revTx" presStyleIdx="2" presStyleCnt="6"/>
      <dgm:spPr/>
    </dgm:pt>
    <dgm:pt modelId="{0E575E3B-C238-459E-8EB7-7C6D9462E7F5}" type="pres">
      <dgm:prSet presAssocID="{94E252E3-AB8B-4302-85DF-EEEB34629180}" presName="vert1" presStyleCnt="0"/>
      <dgm:spPr/>
    </dgm:pt>
    <dgm:pt modelId="{E39A2E04-4420-4AE8-B4C0-21E9F492F37D}" type="pres">
      <dgm:prSet presAssocID="{B44E3872-A246-446D-A2F2-528DB4B29F62}" presName="thickLine" presStyleLbl="alignNode1" presStyleIdx="3" presStyleCnt="6"/>
      <dgm:spPr/>
    </dgm:pt>
    <dgm:pt modelId="{FB73926A-9358-4FF3-8FB3-8C77859C0CD5}" type="pres">
      <dgm:prSet presAssocID="{B44E3872-A246-446D-A2F2-528DB4B29F62}" presName="horz1" presStyleCnt="0"/>
      <dgm:spPr/>
    </dgm:pt>
    <dgm:pt modelId="{E652A649-50F6-4D8D-B58E-0859593D8D6F}" type="pres">
      <dgm:prSet presAssocID="{B44E3872-A246-446D-A2F2-528DB4B29F62}" presName="tx1" presStyleLbl="revTx" presStyleIdx="3" presStyleCnt="6"/>
      <dgm:spPr/>
    </dgm:pt>
    <dgm:pt modelId="{4DF65C72-0DC9-431A-B2AE-FD83795FEF98}" type="pres">
      <dgm:prSet presAssocID="{B44E3872-A246-446D-A2F2-528DB4B29F62}" presName="vert1" presStyleCnt="0"/>
      <dgm:spPr/>
    </dgm:pt>
    <dgm:pt modelId="{7D23A89F-2484-42DA-9CAD-D7FD8CA5163B}" type="pres">
      <dgm:prSet presAssocID="{2E8C42EA-7CAF-4512-BC02-053E0749E43B}" presName="thickLine" presStyleLbl="alignNode1" presStyleIdx="4" presStyleCnt="6"/>
      <dgm:spPr/>
    </dgm:pt>
    <dgm:pt modelId="{B416E68B-5752-4ECB-8CE0-6EA3145F94F6}" type="pres">
      <dgm:prSet presAssocID="{2E8C42EA-7CAF-4512-BC02-053E0749E43B}" presName="horz1" presStyleCnt="0"/>
      <dgm:spPr/>
    </dgm:pt>
    <dgm:pt modelId="{797A9029-4087-4A03-909E-89A71DC84CC7}" type="pres">
      <dgm:prSet presAssocID="{2E8C42EA-7CAF-4512-BC02-053E0749E43B}" presName="tx1" presStyleLbl="revTx" presStyleIdx="4" presStyleCnt="6"/>
      <dgm:spPr/>
    </dgm:pt>
    <dgm:pt modelId="{DAE6EE43-B36B-4C89-AB99-4D2093D4F072}" type="pres">
      <dgm:prSet presAssocID="{2E8C42EA-7CAF-4512-BC02-053E0749E43B}" presName="vert1" presStyleCnt="0"/>
      <dgm:spPr/>
    </dgm:pt>
    <dgm:pt modelId="{9F7AED63-8D48-4510-9974-12588F5F4BCB}" type="pres">
      <dgm:prSet presAssocID="{98C924C8-020B-49A3-AFFA-86D714EAA13F}" presName="thickLine" presStyleLbl="alignNode1" presStyleIdx="5" presStyleCnt="6"/>
      <dgm:spPr/>
    </dgm:pt>
    <dgm:pt modelId="{B940A0F7-1A2E-4B22-BA07-C9ED2D1E8469}" type="pres">
      <dgm:prSet presAssocID="{98C924C8-020B-49A3-AFFA-86D714EAA13F}" presName="horz1" presStyleCnt="0"/>
      <dgm:spPr/>
    </dgm:pt>
    <dgm:pt modelId="{2356BF07-617C-4D84-AF80-80A298EABD72}" type="pres">
      <dgm:prSet presAssocID="{98C924C8-020B-49A3-AFFA-86D714EAA13F}" presName="tx1" presStyleLbl="revTx" presStyleIdx="5" presStyleCnt="6"/>
      <dgm:spPr/>
    </dgm:pt>
    <dgm:pt modelId="{2CFB5D52-4262-42C8-928A-67B6D394AC29}" type="pres">
      <dgm:prSet presAssocID="{98C924C8-020B-49A3-AFFA-86D714EAA13F}" presName="vert1" presStyleCnt="0"/>
      <dgm:spPr/>
    </dgm:pt>
  </dgm:ptLst>
  <dgm:cxnLst>
    <dgm:cxn modelId="{50AFB733-7268-4471-A30C-07B41BB3E3ED}" type="presOf" srcId="{98C924C8-020B-49A3-AFFA-86D714EAA13F}" destId="{2356BF07-617C-4D84-AF80-80A298EABD72}" srcOrd="0" destOrd="0" presId="urn:microsoft.com/office/officeart/2008/layout/LinedList"/>
    <dgm:cxn modelId="{66E23634-D6E6-4AA4-9AAC-094A01FF3E89}" type="presOf" srcId="{8F7FF430-4E5D-47EB-8A82-9F65FEB84508}" destId="{D0A47F64-0322-4F44-BB65-B3BEBCE03205}" srcOrd="0" destOrd="0" presId="urn:microsoft.com/office/officeart/2008/layout/LinedList"/>
    <dgm:cxn modelId="{7E57F035-9C31-47CD-A225-A0433A00C89E}" type="presOf" srcId="{B44E3872-A246-446D-A2F2-528DB4B29F62}" destId="{E652A649-50F6-4D8D-B58E-0859593D8D6F}" srcOrd="0" destOrd="0" presId="urn:microsoft.com/office/officeart/2008/layout/LinedList"/>
    <dgm:cxn modelId="{FB60B157-F0CE-4920-989E-3215B1F9E710}" type="presOf" srcId="{6D9ED6ED-5F7C-465A-8BD4-0D0975B434A5}" destId="{901F8B07-2700-42B7-ACBB-A48FA6800183}" srcOrd="0" destOrd="0" presId="urn:microsoft.com/office/officeart/2008/layout/LinedList"/>
    <dgm:cxn modelId="{DBB10079-6353-4B5F-8E7C-131D2C178DF3}" srcId="{6D9ED6ED-5F7C-465A-8BD4-0D0975B434A5}" destId="{94E252E3-AB8B-4302-85DF-EEEB34629180}" srcOrd="2" destOrd="0" parTransId="{AF822210-8269-4199-8556-3BE2AA6D7B57}" sibTransId="{890DCB73-4E13-4B13-994E-25C03618C762}"/>
    <dgm:cxn modelId="{B2607C81-1BC5-47D0-A4E2-C203243FF5F2}" srcId="{6D9ED6ED-5F7C-465A-8BD4-0D0975B434A5}" destId="{8F7FF430-4E5D-47EB-8A82-9F65FEB84508}" srcOrd="1" destOrd="0" parTransId="{C48D1B63-9D26-464B-8F6C-F5D474973DB6}" sibTransId="{B0C9E6B0-2CCF-411B-9725-EF49F9A252AA}"/>
    <dgm:cxn modelId="{1F49FDAF-5187-469D-93FA-8AB5EFE771B6}" srcId="{6D9ED6ED-5F7C-465A-8BD4-0D0975B434A5}" destId="{98C924C8-020B-49A3-AFFA-86D714EAA13F}" srcOrd="5" destOrd="0" parTransId="{3081F8FB-F9F2-42F8-AE33-EE8D57AA0FB1}" sibTransId="{BBD5301E-4B50-4521-83B5-8BFD24949482}"/>
    <dgm:cxn modelId="{F2A4FBB6-AFA7-4BEC-BC69-D30C3DB5423D}" srcId="{6D9ED6ED-5F7C-465A-8BD4-0D0975B434A5}" destId="{7E9DBA86-9CE7-44BD-8A76-18DABBC7915B}" srcOrd="0" destOrd="0" parTransId="{39373DC1-8198-4AD3-A6DF-219D0A32A90F}" sibTransId="{01FA7EDF-F184-414C-B221-57695826C7F4}"/>
    <dgm:cxn modelId="{BBC540BA-F1E4-468A-BAB0-E289DF7633F2}" srcId="{6D9ED6ED-5F7C-465A-8BD4-0D0975B434A5}" destId="{2E8C42EA-7CAF-4512-BC02-053E0749E43B}" srcOrd="4" destOrd="0" parTransId="{18B6CBC7-A2B3-4648-A0AF-A6FA500AE2DA}" sibTransId="{39A43F44-1E9E-41B4-A512-C99698942C35}"/>
    <dgm:cxn modelId="{2223A4CA-BC9A-4517-9443-ED42C6AC4980}" type="presOf" srcId="{7E9DBA86-9CE7-44BD-8A76-18DABBC7915B}" destId="{5760AA2F-7831-4C07-BD1A-0F1FB3CEE0E5}" srcOrd="0" destOrd="0" presId="urn:microsoft.com/office/officeart/2008/layout/LinedList"/>
    <dgm:cxn modelId="{D25324D3-663C-4E7E-A3BB-2765D74167AA}" srcId="{6D9ED6ED-5F7C-465A-8BD4-0D0975B434A5}" destId="{B44E3872-A246-446D-A2F2-528DB4B29F62}" srcOrd="3" destOrd="0" parTransId="{2D4792A5-3945-4FA6-AB13-D981EDE4DBB3}" sibTransId="{9683C37C-7839-4803-9BCF-E401BCBDC45B}"/>
    <dgm:cxn modelId="{B81739DB-4E31-4FBE-A85F-CFC0DDEC063D}" type="presOf" srcId="{2E8C42EA-7CAF-4512-BC02-053E0749E43B}" destId="{797A9029-4087-4A03-909E-89A71DC84CC7}" srcOrd="0" destOrd="0" presId="urn:microsoft.com/office/officeart/2008/layout/LinedList"/>
    <dgm:cxn modelId="{A55739FD-8F77-44B4-B5A0-493520160160}" type="presOf" srcId="{94E252E3-AB8B-4302-85DF-EEEB34629180}" destId="{37EE9186-3F06-45DC-8768-758AF73C26CE}" srcOrd="0" destOrd="0" presId="urn:microsoft.com/office/officeart/2008/layout/LinedList"/>
    <dgm:cxn modelId="{DD511F6E-C21F-410F-BE79-EA89FCA57270}" type="presParOf" srcId="{901F8B07-2700-42B7-ACBB-A48FA6800183}" destId="{108373E2-CD5E-4BD9-BAE1-5D3E8E6A62F8}" srcOrd="0" destOrd="0" presId="urn:microsoft.com/office/officeart/2008/layout/LinedList"/>
    <dgm:cxn modelId="{33294595-6B22-446C-A486-D4247E5F15F6}" type="presParOf" srcId="{901F8B07-2700-42B7-ACBB-A48FA6800183}" destId="{891D0C9C-D33B-4A10-B9D3-5BB508C30D94}" srcOrd="1" destOrd="0" presId="urn:microsoft.com/office/officeart/2008/layout/LinedList"/>
    <dgm:cxn modelId="{C35399D5-E0FE-4910-B4DD-D3F58DD82BD4}" type="presParOf" srcId="{891D0C9C-D33B-4A10-B9D3-5BB508C30D94}" destId="{5760AA2F-7831-4C07-BD1A-0F1FB3CEE0E5}" srcOrd="0" destOrd="0" presId="urn:microsoft.com/office/officeart/2008/layout/LinedList"/>
    <dgm:cxn modelId="{D86FE91B-AA49-4D74-B51E-005E041D6A90}" type="presParOf" srcId="{891D0C9C-D33B-4A10-B9D3-5BB508C30D94}" destId="{D73B78F7-341B-4B1C-9D5D-4A51816695DF}" srcOrd="1" destOrd="0" presId="urn:microsoft.com/office/officeart/2008/layout/LinedList"/>
    <dgm:cxn modelId="{21FD44E9-4B4A-48EC-B88B-D625E3870417}" type="presParOf" srcId="{901F8B07-2700-42B7-ACBB-A48FA6800183}" destId="{0AD7C64D-9505-44F3-85B7-E1054480FD2B}" srcOrd="2" destOrd="0" presId="urn:microsoft.com/office/officeart/2008/layout/LinedList"/>
    <dgm:cxn modelId="{F54816CE-B01E-4927-A4A8-C4B5B9F5016A}" type="presParOf" srcId="{901F8B07-2700-42B7-ACBB-A48FA6800183}" destId="{53152C8A-5051-47EB-9BC3-733EE0478A60}" srcOrd="3" destOrd="0" presId="urn:microsoft.com/office/officeart/2008/layout/LinedList"/>
    <dgm:cxn modelId="{84403B87-8F17-43EB-A6D0-B649EC7D757A}" type="presParOf" srcId="{53152C8A-5051-47EB-9BC3-733EE0478A60}" destId="{D0A47F64-0322-4F44-BB65-B3BEBCE03205}" srcOrd="0" destOrd="0" presId="urn:microsoft.com/office/officeart/2008/layout/LinedList"/>
    <dgm:cxn modelId="{29D79E14-F959-49FD-9117-9C9FA5C34DBA}" type="presParOf" srcId="{53152C8A-5051-47EB-9BC3-733EE0478A60}" destId="{39A7F91A-6C97-4314-9214-F217629AC179}" srcOrd="1" destOrd="0" presId="urn:microsoft.com/office/officeart/2008/layout/LinedList"/>
    <dgm:cxn modelId="{F43C2A7D-C8FD-44C8-A71A-8B64BB7A0A48}" type="presParOf" srcId="{901F8B07-2700-42B7-ACBB-A48FA6800183}" destId="{90247D5F-5BC4-45B7-BA48-8CACFE35F39E}" srcOrd="4" destOrd="0" presId="urn:microsoft.com/office/officeart/2008/layout/LinedList"/>
    <dgm:cxn modelId="{B23413D4-999B-4DAA-8455-DB1D446D0EC9}" type="presParOf" srcId="{901F8B07-2700-42B7-ACBB-A48FA6800183}" destId="{4349B253-A215-4830-ABE7-DAE0DF015797}" srcOrd="5" destOrd="0" presId="urn:microsoft.com/office/officeart/2008/layout/LinedList"/>
    <dgm:cxn modelId="{7E6CCADF-55A1-47DF-AF8B-23482A0D6BFE}" type="presParOf" srcId="{4349B253-A215-4830-ABE7-DAE0DF015797}" destId="{37EE9186-3F06-45DC-8768-758AF73C26CE}" srcOrd="0" destOrd="0" presId="urn:microsoft.com/office/officeart/2008/layout/LinedList"/>
    <dgm:cxn modelId="{FA5D57B9-9569-4622-A8C9-16D10F4CCDF2}" type="presParOf" srcId="{4349B253-A215-4830-ABE7-DAE0DF015797}" destId="{0E575E3B-C238-459E-8EB7-7C6D9462E7F5}" srcOrd="1" destOrd="0" presId="urn:microsoft.com/office/officeart/2008/layout/LinedList"/>
    <dgm:cxn modelId="{B4B924A6-052F-4A99-89B3-33402F841470}" type="presParOf" srcId="{901F8B07-2700-42B7-ACBB-A48FA6800183}" destId="{E39A2E04-4420-4AE8-B4C0-21E9F492F37D}" srcOrd="6" destOrd="0" presId="urn:microsoft.com/office/officeart/2008/layout/LinedList"/>
    <dgm:cxn modelId="{252017AF-B091-4372-8044-EBE9D9CDB870}" type="presParOf" srcId="{901F8B07-2700-42B7-ACBB-A48FA6800183}" destId="{FB73926A-9358-4FF3-8FB3-8C77859C0CD5}" srcOrd="7" destOrd="0" presId="urn:microsoft.com/office/officeart/2008/layout/LinedList"/>
    <dgm:cxn modelId="{CEE419C2-8AB1-400D-B9A5-84C585B57156}" type="presParOf" srcId="{FB73926A-9358-4FF3-8FB3-8C77859C0CD5}" destId="{E652A649-50F6-4D8D-B58E-0859593D8D6F}" srcOrd="0" destOrd="0" presId="urn:microsoft.com/office/officeart/2008/layout/LinedList"/>
    <dgm:cxn modelId="{D25F2621-1ECD-4DA4-9DFA-DAA82CAD1FAB}" type="presParOf" srcId="{FB73926A-9358-4FF3-8FB3-8C77859C0CD5}" destId="{4DF65C72-0DC9-431A-B2AE-FD83795FEF98}" srcOrd="1" destOrd="0" presId="urn:microsoft.com/office/officeart/2008/layout/LinedList"/>
    <dgm:cxn modelId="{C1FBC335-3409-48DA-A817-709A11C766F6}" type="presParOf" srcId="{901F8B07-2700-42B7-ACBB-A48FA6800183}" destId="{7D23A89F-2484-42DA-9CAD-D7FD8CA5163B}" srcOrd="8" destOrd="0" presId="urn:microsoft.com/office/officeart/2008/layout/LinedList"/>
    <dgm:cxn modelId="{FA319D94-C4BA-4EF6-AB86-37B95F340530}" type="presParOf" srcId="{901F8B07-2700-42B7-ACBB-A48FA6800183}" destId="{B416E68B-5752-4ECB-8CE0-6EA3145F94F6}" srcOrd="9" destOrd="0" presId="urn:microsoft.com/office/officeart/2008/layout/LinedList"/>
    <dgm:cxn modelId="{25002068-5420-4C06-8886-73315D710BD1}" type="presParOf" srcId="{B416E68B-5752-4ECB-8CE0-6EA3145F94F6}" destId="{797A9029-4087-4A03-909E-89A71DC84CC7}" srcOrd="0" destOrd="0" presId="urn:microsoft.com/office/officeart/2008/layout/LinedList"/>
    <dgm:cxn modelId="{0545A590-86B1-44FF-AA3D-A583AF6B6DED}" type="presParOf" srcId="{B416E68B-5752-4ECB-8CE0-6EA3145F94F6}" destId="{DAE6EE43-B36B-4C89-AB99-4D2093D4F072}" srcOrd="1" destOrd="0" presId="urn:microsoft.com/office/officeart/2008/layout/LinedList"/>
    <dgm:cxn modelId="{ACB6570B-5483-4949-90C2-4D2E4D44923C}" type="presParOf" srcId="{901F8B07-2700-42B7-ACBB-A48FA6800183}" destId="{9F7AED63-8D48-4510-9974-12588F5F4BCB}" srcOrd="10" destOrd="0" presId="urn:microsoft.com/office/officeart/2008/layout/LinedList"/>
    <dgm:cxn modelId="{39524876-4FDA-4821-A994-8574D155FC4D}" type="presParOf" srcId="{901F8B07-2700-42B7-ACBB-A48FA6800183}" destId="{B940A0F7-1A2E-4B22-BA07-C9ED2D1E8469}" srcOrd="11" destOrd="0" presId="urn:microsoft.com/office/officeart/2008/layout/LinedList"/>
    <dgm:cxn modelId="{609736CE-AACD-470E-B028-540179F28207}" type="presParOf" srcId="{B940A0F7-1A2E-4B22-BA07-C9ED2D1E8469}" destId="{2356BF07-617C-4D84-AF80-80A298EABD72}" srcOrd="0" destOrd="0" presId="urn:microsoft.com/office/officeart/2008/layout/LinedList"/>
    <dgm:cxn modelId="{A2D4A81D-6095-4113-8674-4BF4985E062E}" type="presParOf" srcId="{B940A0F7-1A2E-4B22-BA07-C9ED2D1E8469}" destId="{2CFB5D52-4262-42C8-928A-67B6D394AC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DBBDCF-E5DA-4ACE-AA0D-590DBDD904D6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A6F1E76-0474-4ED1-A999-B3C7A40112BB}">
      <dgm:prSet/>
      <dgm:spPr/>
      <dgm:t>
        <a:bodyPr/>
        <a:lstStyle/>
        <a:p>
          <a:r>
            <a:rPr lang="el-GR"/>
            <a:t>Είναι ο στόχος αυτής της εργασίας</a:t>
          </a:r>
          <a:endParaRPr lang="en-US"/>
        </a:p>
      </dgm:t>
    </dgm:pt>
    <dgm:pt modelId="{9FAC3767-C62C-4238-AF05-286C87E98B31}" type="parTrans" cxnId="{72944B66-43BB-41E8-90D6-5D03CFFD4286}">
      <dgm:prSet/>
      <dgm:spPr/>
      <dgm:t>
        <a:bodyPr/>
        <a:lstStyle/>
        <a:p>
          <a:endParaRPr lang="en-US"/>
        </a:p>
      </dgm:t>
    </dgm:pt>
    <dgm:pt modelId="{B9BFEB19-18A2-4DF8-9F75-A24FFD93C86F}" type="sibTrans" cxnId="{72944B66-43BB-41E8-90D6-5D03CFFD4286}">
      <dgm:prSet/>
      <dgm:spPr/>
      <dgm:t>
        <a:bodyPr/>
        <a:lstStyle/>
        <a:p>
          <a:endParaRPr lang="en-US"/>
        </a:p>
      </dgm:t>
    </dgm:pt>
    <dgm:pt modelId="{2630D8E8-21FB-4F26-8DB9-D940A3EEFA9F}">
      <dgm:prSet/>
      <dgm:spPr/>
      <dgm:t>
        <a:bodyPr/>
        <a:lstStyle/>
        <a:p>
          <a:r>
            <a:rPr lang="el-GR"/>
            <a:t>Πολλά τα εργαλεία που χρησιμοποιούνται για κάθε περίπτωση και συνδυαστικά όπως IDS/Firewall/antivirus</a:t>
          </a:r>
          <a:endParaRPr lang="en-US"/>
        </a:p>
      </dgm:t>
    </dgm:pt>
    <dgm:pt modelId="{7B97FF0F-3144-4966-AB47-56ACBC30BB69}" type="parTrans" cxnId="{15A0CD50-902C-4452-AB99-A0B25D7759B2}">
      <dgm:prSet/>
      <dgm:spPr/>
      <dgm:t>
        <a:bodyPr/>
        <a:lstStyle/>
        <a:p>
          <a:endParaRPr lang="en-US"/>
        </a:p>
      </dgm:t>
    </dgm:pt>
    <dgm:pt modelId="{D177B721-C7C1-418B-BDF7-E6EC006F7870}" type="sibTrans" cxnId="{15A0CD50-902C-4452-AB99-A0B25D7759B2}">
      <dgm:prSet/>
      <dgm:spPr/>
      <dgm:t>
        <a:bodyPr/>
        <a:lstStyle/>
        <a:p>
          <a:endParaRPr lang="en-US"/>
        </a:p>
      </dgm:t>
    </dgm:pt>
    <dgm:pt modelId="{C27BF5D2-436D-4D92-8815-9A2C03B15FB4}">
      <dgm:prSet/>
      <dgm:spPr/>
      <dgm:t>
        <a:bodyPr/>
        <a:lstStyle/>
        <a:p>
          <a:r>
            <a:rPr lang="el-GR"/>
            <a:t>Σε μεγάλης κλίμακας πληροφοριακά συστήματα όμως υπάρχουν ιδιατερότητες.</a:t>
          </a:r>
          <a:endParaRPr lang="en-US"/>
        </a:p>
      </dgm:t>
    </dgm:pt>
    <dgm:pt modelId="{16C6FCEF-13D5-4B10-A55A-B5481FADFC5F}" type="parTrans" cxnId="{036E0D90-C747-4E4C-BE72-879204D081AD}">
      <dgm:prSet/>
      <dgm:spPr/>
      <dgm:t>
        <a:bodyPr/>
        <a:lstStyle/>
        <a:p>
          <a:endParaRPr lang="en-US"/>
        </a:p>
      </dgm:t>
    </dgm:pt>
    <dgm:pt modelId="{BE3C8DDA-ED6C-46BB-9917-7E37C7085C7F}" type="sibTrans" cxnId="{036E0D90-C747-4E4C-BE72-879204D081AD}">
      <dgm:prSet/>
      <dgm:spPr/>
      <dgm:t>
        <a:bodyPr/>
        <a:lstStyle/>
        <a:p>
          <a:endParaRPr lang="en-US"/>
        </a:p>
      </dgm:t>
    </dgm:pt>
    <dgm:pt modelId="{D042DB97-3B6B-4D86-AE5E-C017C8199030}">
      <dgm:prSet/>
      <dgm:spPr/>
      <dgm:t>
        <a:bodyPr/>
        <a:lstStyle/>
        <a:p>
          <a:r>
            <a:rPr lang="el-GR"/>
            <a:t>Συνήθως τα συστήματα αυτά χρησιμοποιούν λογισμικό που προσφέρει περισσότερη λειτουργικότητα</a:t>
          </a:r>
          <a:endParaRPr lang="en-US"/>
        </a:p>
      </dgm:t>
    </dgm:pt>
    <dgm:pt modelId="{5B1FD714-7DA7-402B-A54A-B153175E9C48}" type="parTrans" cxnId="{7E6C04F4-11CF-4BDD-843B-165C08767CBE}">
      <dgm:prSet/>
      <dgm:spPr/>
      <dgm:t>
        <a:bodyPr/>
        <a:lstStyle/>
        <a:p>
          <a:endParaRPr lang="en-US"/>
        </a:p>
      </dgm:t>
    </dgm:pt>
    <dgm:pt modelId="{7517388B-C666-4461-AFFD-45393A8DFF0C}" type="sibTrans" cxnId="{7E6C04F4-11CF-4BDD-843B-165C08767CBE}">
      <dgm:prSet/>
      <dgm:spPr/>
      <dgm:t>
        <a:bodyPr/>
        <a:lstStyle/>
        <a:p>
          <a:endParaRPr lang="en-US"/>
        </a:p>
      </dgm:t>
    </dgm:pt>
    <dgm:pt modelId="{E6178A70-7A32-4309-8C31-2BDC8A50A99C}">
      <dgm:prSet/>
      <dgm:spPr/>
      <dgm:t>
        <a:bodyPr/>
        <a:lstStyle/>
        <a:p>
          <a:r>
            <a:rPr lang="el-GR"/>
            <a:t>Βασικές τεχνολογίες που χρησιμοποιούνται είναι τα SIEM, EDR, NDR, XDR</a:t>
          </a:r>
          <a:endParaRPr lang="en-US"/>
        </a:p>
      </dgm:t>
    </dgm:pt>
    <dgm:pt modelId="{9C5B48A0-D9BD-46E7-916C-64BBECB2E7D6}" type="parTrans" cxnId="{A684011C-FA85-4C2B-B7D0-3059E69647C6}">
      <dgm:prSet/>
      <dgm:spPr/>
      <dgm:t>
        <a:bodyPr/>
        <a:lstStyle/>
        <a:p>
          <a:endParaRPr lang="en-US"/>
        </a:p>
      </dgm:t>
    </dgm:pt>
    <dgm:pt modelId="{BBF7A32E-D93D-4609-8574-BFD29FDB25B1}" type="sibTrans" cxnId="{A684011C-FA85-4C2B-B7D0-3059E69647C6}">
      <dgm:prSet/>
      <dgm:spPr/>
      <dgm:t>
        <a:bodyPr/>
        <a:lstStyle/>
        <a:p>
          <a:endParaRPr lang="en-US"/>
        </a:p>
      </dgm:t>
    </dgm:pt>
    <dgm:pt modelId="{E36E05EC-D326-400B-B8E0-0B5D5B91A28B}">
      <dgm:prSet/>
      <dgm:spPr/>
      <dgm:t>
        <a:bodyPr/>
        <a:lstStyle/>
        <a:p>
          <a:r>
            <a:rPr lang="el-GR"/>
            <a:t>Βασικές διαφορές στο από που αντλούν πληροφορία και επιπλέον λειτουργίες από ανίχνευση απειλών.</a:t>
          </a:r>
          <a:endParaRPr lang="en-US"/>
        </a:p>
      </dgm:t>
    </dgm:pt>
    <dgm:pt modelId="{AF5A3E89-AF2E-4B79-9915-26E51403B874}" type="parTrans" cxnId="{47C91DC9-6437-4AF2-9EC4-DB6451EDC225}">
      <dgm:prSet/>
      <dgm:spPr/>
      <dgm:t>
        <a:bodyPr/>
        <a:lstStyle/>
        <a:p>
          <a:endParaRPr lang="en-US"/>
        </a:p>
      </dgm:t>
    </dgm:pt>
    <dgm:pt modelId="{C46D3C2E-1067-4367-A5F7-35C447136802}" type="sibTrans" cxnId="{47C91DC9-6437-4AF2-9EC4-DB6451EDC225}">
      <dgm:prSet/>
      <dgm:spPr/>
      <dgm:t>
        <a:bodyPr/>
        <a:lstStyle/>
        <a:p>
          <a:endParaRPr lang="en-US"/>
        </a:p>
      </dgm:t>
    </dgm:pt>
    <dgm:pt modelId="{1102344A-B2BB-4DEF-97D0-B67AD6CF11F4}" type="pres">
      <dgm:prSet presAssocID="{B3DBBDCF-E5DA-4ACE-AA0D-590DBDD904D6}" presName="vert0" presStyleCnt="0">
        <dgm:presLayoutVars>
          <dgm:dir/>
          <dgm:animOne val="branch"/>
          <dgm:animLvl val="lvl"/>
        </dgm:presLayoutVars>
      </dgm:prSet>
      <dgm:spPr/>
    </dgm:pt>
    <dgm:pt modelId="{845D183D-B77B-4791-B31C-1B9E28573058}" type="pres">
      <dgm:prSet presAssocID="{CA6F1E76-0474-4ED1-A999-B3C7A40112BB}" presName="thickLine" presStyleLbl="alignNode1" presStyleIdx="0" presStyleCnt="6"/>
      <dgm:spPr/>
    </dgm:pt>
    <dgm:pt modelId="{A1F61603-6FDC-4472-92EE-1DA528673077}" type="pres">
      <dgm:prSet presAssocID="{CA6F1E76-0474-4ED1-A999-B3C7A40112BB}" presName="horz1" presStyleCnt="0"/>
      <dgm:spPr/>
    </dgm:pt>
    <dgm:pt modelId="{EEE23692-F351-4F0B-A42F-CECDAE2F66B4}" type="pres">
      <dgm:prSet presAssocID="{CA6F1E76-0474-4ED1-A999-B3C7A40112BB}" presName="tx1" presStyleLbl="revTx" presStyleIdx="0" presStyleCnt="6"/>
      <dgm:spPr/>
    </dgm:pt>
    <dgm:pt modelId="{2326DA28-B8EA-4A12-88D4-4069B4464F48}" type="pres">
      <dgm:prSet presAssocID="{CA6F1E76-0474-4ED1-A999-B3C7A40112BB}" presName="vert1" presStyleCnt="0"/>
      <dgm:spPr/>
    </dgm:pt>
    <dgm:pt modelId="{6581EC9D-674F-4A24-BD39-44E2BBAE2A59}" type="pres">
      <dgm:prSet presAssocID="{2630D8E8-21FB-4F26-8DB9-D940A3EEFA9F}" presName="thickLine" presStyleLbl="alignNode1" presStyleIdx="1" presStyleCnt="6"/>
      <dgm:spPr/>
    </dgm:pt>
    <dgm:pt modelId="{F68B72D8-85EA-43D4-9075-53CFC9E91726}" type="pres">
      <dgm:prSet presAssocID="{2630D8E8-21FB-4F26-8DB9-D940A3EEFA9F}" presName="horz1" presStyleCnt="0"/>
      <dgm:spPr/>
    </dgm:pt>
    <dgm:pt modelId="{E79484FC-59D2-4ABA-B9B0-D3C1D1C32930}" type="pres">
      <dgm:prSet presAssocID="{2630D8E8-21FB-4F26-8DB9-D940A3EEFA9F}" presName="tx1" presStyleLbl="revTx" presStyleIdx="1" presStyleCnt="6"/>
      <dgm:spPr/>
    </dgm:pt>
    <dgm:pt modelId="{80CA59AD-156F-43D2-8B13-13CA22DF3744}" type="pres">
      <dgm:prSet presAssocID="{2630D8E8-21FB-4F26-8DB9-D940A3EEFA9F}" presName="vert1" presStyleCnt="0"/>
      <dgm:spPr/>
    </dgm:pt>
    <dgm:pt modelId="{23B52F4E-E65C-42BC-A5E5-D88241F06EA7}" type="pres">
      <dgm:prSet presAssocID="{C27BF5D2-436D-4D92-8815-9A2C03B15FB4}" presName="thickLine" presStyleLbl="alignNode1" presStyleIdx="2" presStyleCnt="6"/>
      <dgm:spPr/>
    </dgm:pt>
    <dgm:pt modelId="{175CD017-13C8-48BE-8E79-537674025715}" type="pres">
      <dgm:prSet presAssocID="{C27BF5D2-436D-4D92-8815-9A2C03B15FB4}" presName="horz1" presStyleCnt="0"/>
      <dgm:spPr/>
    </dgm:pt>
    <dgm:pt modelId="{A26FE7D9-8B40-4B91-9E0F-4183D2AE41E9}" type="pres">
      <dgm:prSet presAssocID="{C27BF5D2-436D-4D92-8815-9A2C03B15FB4}" presName="tx1" presStyleLbl="revTx" presStyleIdx="2" presStyleCnt="6"/>
      <dgm:spPr/>
    </dgm:pt>
    <dgm:pt modelId="{5B1B7A6C-0A7A-45A2-B426-A6C27487EE65}" type="pres">
      <dgm:prSet presAssocID="{C27BF5D2-436D-4D92-8815-9A2C03B15FB4}" presName="vert1" presStyleCnt="0"/>
      <dgm:spPr/>
    </dgm:pt>
    <dgm:pt modelId="{4C2A005A-F0F6-44D8-9106-EDE003B4C312}" type="pres">
      <dgm:prSet presAssocID="{D042DB97-3B6B-4D86-AE5E-C017C8199030}" presName="thickLine" presStyleLbl="alignNode1" presStyleIdx="3" presStyleCnt="6"/>
      <dgm:spPr/>
    </dgm:pt>
    <dgm:pt modelId="{01B633D8-E998-4112-AD00-832E66055ABB}" type="pres">
      <dgm:prSet presAssocID="{D042DB97-3B6B-4D86-AE5E-C017C8199030}" presName="horz1" presStyleCnt="0"/>
      <dgm:spPr/>
    </dgm:pt>
    <dgm:pt modelId="{42083B75-87E7-4B62-9780-430DB3145E0B}" type="pres">
      <dgm:prSet presAssocID="{D042DB97-3B6B-4D86-AE5E-C017C8199030}" presName="tx1" presStyleLbl="revTx" presStyleIdx="3" presStyleCnt="6"/>
      <dgm:spPr/>
    </dgm:pt>
    <dgm:pt modelId="{B38E3D7A-F264-4F93-A4B4-B187E225CF84}" type="pres">
      <dgm:prSet presAssocID="{D042DB97-3B6B-4D86-AE5E-C017C8199030}" presName="vert1" presStyleCnt="0"/>
      <dgm:spPr/>
    </dgm:pt>
    <dgm:pt modelId="{55233FC6-E0F2-4693-9A43-6D6148174FA2}" type="pres">
      <dgm:prSet presAssocID="{E6178A70-7A32-4309-8C31-2BDC8A50A99C}" presName="thickLine" presStyleLbl="alignNode1" presStyleIdx="4" presStyleCnt="6"/>
      <dgm:spPr/>
    </dgm:pt>
    <dgm:pt modelId="{EA13F141-2895-4066-A3D4-DEDC67A5C2BC}" type="pres">
      <dgm:prSet presAssocID="{E6178A70-7A32-4309-8C31-2BDC8A50A99C}" presName="horz1" presStyleCnt="0"/>
      <dgm:spPr/>
    </dgm:pt>
    <dgm:pt modelId="{7CCEB88C-44E0-4AE8-B222-DB4BC6C41996}" type="pres">
      <dgm:prSet presAssocID="{E6178A70-7A32-4309-8C31-2BDC8A50A99C}" presName="tx1" presStyleLbl="revTx" presStyleIdx="4" presStyleCnt="6"/>
      <dgm:spPr/>
    </dgm:pt>
    <dgm:pt modelId="{E1D54B67-7E31-4091-A235-CAEC2268F92A}" type="pres">
      <dgm:prSet presAssocID="{E6178A70-7A32-4309-8C31-2BDC8A50A99C}" presName="vert1" presStyleCnt="0"/>
      <dgm:spPr/>
    </dgm:pt>
    <dgm:pt modelId="{E919DD73-C58C-45D7-8A8F-1060E62368E1}" type="pres">
      <dgm:prSet presAssocID="{E36E05EC-D326-400B-B8E0-0B5D5B91A28B}" presName="thickLine" presStyleLbl="alignNode1" presStyleIdx="5" presStyleCnt="6"/>
      <dgm:spPr/>
    </dgm:pt>
    <dgm:pt modelId="{64F5C496-C924-4E95-BF27-03BD0C650E1E}" type="pres">
      <dgm:prSet presAssocID="{E36E05EC-D326-400B-B8E0-0B5D5B91A28B}" presName="horz1" presStyleCnt="0"/>
      <dgm:spPr/>
    </dgm:pt>
    <dgm:pt modelId="{86DCF827-E03F-42A2-9FC3-55EC1DFF38FC}" type="pres">
      <dgm:prSet presAssocID="{E36E05EC-D326-400B-B8E0-0B5D5B91A28B}" presName="tx1" presStyleLbl="revTx" presStyleIdx="5" presStyleCnt="6"/>
      <dgm:spPr/>
    </dgm:pt>
    <dgm:pt modelId="{8EA1C595-DC21-43F2-80C6-859A844DB4A5}" type="pres">
      <dgm:prSet presAssocID="{E36E05EC-D326-400B-B8E0-0B5D5B91A28B}" presName="vert1" presStyleCnt="0"/>
      <dgm:spPr/>
    </dgm:pt>
  </dgm:ptLst>
  <dgm:cxnLst>
    <dgm:cxn modelId="{89287804-FE07-4615-99D3-E4AED7BEAFD8}" type="presOf" srcId="{CA6F1E76-0474-4ED1-A999-B3C7A40112BB}" destId="{EEE23692-F351-4F0B-A42F-CECDAE2F66B4}" srcOrd="0" destOrd="0" presId="urn:microsoft.com/office/officeart/2008/layout/LinedList"/>
    <dgm:cxn modelId="{A684011C-FA85-4C2B-B7D0-3059E69647C6}" srcId="{B3DBBDCF-E5DA-4ACE-AA0D-590DBDD904D6}" destId="{E6178A70-7A32-4309-8C31-2BDC8A50A99C}" srcOrd="4" destOrd="0" parTransId="{9C5B48A0-D9BD-46E7-916C-64BBECB2E7D6}" sibTransId="{BBF7A32E-D93D-4609-8574-BFD29FDB25B1}"/>
    <dgm:cxn modelId="{ECE52F22-3F9D-45CB-A9D1-D838250AA303}" type="presOf" srcId="{E6178A70-7A32-4309-8C31-2BDC8A50A99C}" destId="{7CCEB88C-44E0-4AE8-B222-DB4BC6C41996}" srcOrd="0" destOrd="0" presId="urn:microsoft.com/office/officeart/2008/layout/LinedList"/>
    <dgm:cxn modelId="{72944B66-43BB-41E8-90D6-5D03CFFD4286}" srcId="{B3DBBDCF-E5DA-4ACE-AA0D-590DBDD904D6}" destId="{CA6F1E76-0474-4ED1-A999-B3C7A40112BB}" srcOrd="0" destOrd="0" parTransId="{9FAC3767-C62C-4238-AF05-286C87E98B31}" sibTransId="{B9BFEB19-18A2-4DF8-9F75-A24FFD93C86F}"/>
    <dgm:cxn modelId="{F6176A6F-AF40-4C38-A930-2701959D09A3}" type="presOf" srcId="{2630D8E8-21FB-4F26-8DB9-D940A3EEFA9F}" destId="{E79484FC-59D2-4ABA-B9B0-D3C1D1C32930}" srcOrd="0" destOrd="0" presId="urn:microsoft.com/office/officeart/2008/layout/LinedList"/>
    <dgm:cxn modelId="{15A0CD50-902C-4452-AB99-A0B25D7759B2}" srcId="{B3DBBDCF-E5DA-4ACE-AA0D-590DBDD904D6}" destId="{2630D8E8-21FB-4F26-8DB9-D940A3EEFA9F}" srcOrd="1" destOrd="0" parTransId="{7B97FF0F-3144-4966-AB47-56ACBC30BB69}" sibTransId="{D177B721-C7C1-418B-BDF7-E6EC006F7870}"/>
    <dgm:cxn modelId="{D6DA0779-79D2-418B-8A04-7565774D4FA8}" type="presOf" srcId="{B3DBBDCF-E5DA-4ACE-AA0D-590DBDD904D6}" destId="{1102344A-B2BB-4DEF-97D0-B67AD6CF11F4}" srcOrd="0" destOrd="0" presId="urn:microsoft.com/office/officeart/2008/layout/LinedList"/>
    <dgm:cxn modelId="{08066383-B389-4315-AE00-36A8B0DE2E14}" type="presOf" srcId="{C27BF5D2-436D-4D92-8815-9A2C03B15FB4}" destId="{A26FE7D9-8B40-4B91-9E0F-4183D2AE41E9}" srcOrd="0" destOrd="0" presId="urn:microsoft.com/office/officeart/2008/layout/LinedList"/>
    <dgm:cxn modelId="{036E0D90-C747-4E4C-BE72-879204D081AD}" srcId="{B3DBBDCF-E5DA-4ACE-AA0D-590DBDD904D6}" destId="{C27BF5D2-436D-4D92-8815-9A2C03B15FB4}" srcOrd="2" destOrd="0" parTransId="{16C6FCEF-13D5-4B10-A55A-B5481FADFC5F}" sibTransId="{BE3C8DDA-ED6C-46BB-9917-7E37C7085C7F}"/>
    <dgm:cxn modelId="{442BC290-AAEE-4A31-AD75-6E31290B934A}" type="presOf" srcId="{E36E05EC-D326-400B-B8E0-0B5D5B91A28B}" destId="{86DCF827-E03F-42A2-9FC3-55EC1DFF38FC}" srcOrd="0" destOrd="0" presId="urn:microsoft.com/office/officeart/2008/layout/LinedList"/>
    <dgm:cxn modelId="{47C91DC9-6437-4AF2-9EC4-DB6451EDC225}" srcId="{B3DBBDCF-E5DA-4ACE-AA0D-590DBDD904D6}" destId="{E36E05EC-D326-400B-B8E0-0B5D5B91A28B}" srcOrd="5" destOrd="0" parTransId="{AF5A3E89-AF2E-4B79-9915-26E51403B874}" sibTransId="{C46D3C2E-1067-4367-A5F7-35C447136802}"/>
    <dgm:cxn modelId="{97EA96EB-A43E-4806-945A-7ABD169E965E}" type="presOf" srcId="{D042DB97-3B6B-4D86-AE5E-C017C8199030}" destId="{42083B75-87E7-4B62-9780-430DB3145E0B}" srcOrd="0" destOrd="0" presId="urn:microsoft.com/office/officeart/2008/layout/LinedList"/>
    <dgm:cxn modelId="{7E6C04F4-11CF-4BDD-843B-165C08767CBE}" srcId="{B3DBBDCF-E5DA-4ACE-AA0D-590DBDD904D6}" destId="{D042DB97-3B6B-4D86-AE5E-C017C8199030}" srcOrd="3" destOrd="0" parTransId="{5B1FD714-7DA7-402B-A54A-B153175E9C48}" sibTransId="{7517388B-C666-4461-AFFD-45393A8DFF0C}"/>
    <dgm:cxn modelId="{43307E11-5CE3-4A5D-9E9A-04069774EF62}" type="presParOf" srcId="{1102344A-B2BB-4DEF-97D0-B67AD6CF11F4}" destId="{845D183D-B77B-4791-B31C-1B9E28573058}" srcOrd="0" destOrd="0" presId="urn:microsoft.com/office/officeart/2008/layout/LinedList"/>
    <dgm:cxn modelId="{41EA8E94-C066-4156-8ED4-1615D861607C}" type="presParOf" srcId="{1102344A-B2BB-4DEF-97D0-B67AD6CF11F4}" destId="{A1F61603-6FDC-4472-92EE-1DA528673077}" srcOrd="1" destOrd="0" presId="urn:microsoft.com/office/officeart/2008/layout/LinedList"/>
    <dgm:cxn modelId="{F93507DC-DCF0-41C2-925E-797BD04ABAA0}" type="presParOf" srcId="{A1F61603-6FDC-4472-92EE-1DA528673077}" destId="{EEE23692-F351-4F0B-A42F-CECDAE2F66B4}" srcOrd="0" destOrd="0" presId="urn:microsoft.com/office/officeart/2008/layout/LinedList"/>
    <dgm:cxn modelId="{BCFBC5F8-8F17-494D-B500-399FA63C4056}" type="presParOf" srcId="{A1F61603-6FDC-4472-92EE-1DA528673077}" destId="{2326DA28-B8EA-4A12-88D4-4069B4464F48}" srcOrd="1" destOrd="0" presId="urn:microsoft.com/office/officeart/2008/layout/LinedList"/>
    <dgm:cxn modelId="{7739F540-444D-4807-B3B4-EFB2387F2526}" type="presParOf" srcId="{1102344A-B2BB-4DEF-97D0-B67AD6CF11F4}" destId="{6581EC9D-674F-4A24-BD39-44E2BBAE2A59}" srcOrd="2" destOrd="0" presId="urn:microsoft.com/office/officeart/2008/layout/LinedList"/>
    <dgm:cxn modelId="{731C821A-37C7-4267-8872-4F4A1E577925}" type="presParOf" srcId="{1102344A-B2BB-4DEF-97D0-B67AD6CF11F4}" destId="{F68B72D8-85EA-43D4-9075-53CFC9E91726}" srcOrd="3" destOrd="0" presId="urn:microsoft.com/office/officeart/2008/layout/LinedList"/>
    <dgm:cxn modelId="{7D694B2A-50DE-47BB-807C-CB8E1CDA47B8}" type="presParOf" srcId="{F68B72D8-85EA-43D4-9075-53CFC9E91726}" destId="{E79484FC-59D2-4ABA-B9B0-D3C1D1C32930}" srcOrd="0" destOrd="0" presId="urn:microsoft.com/office/officeart/2008/layout/LinedList"/>
    <dgm:cxn modelId="{B4AF7DAD-DE97-4BC0-9F8D-6D259BEEAD23}" type="presParOf" srcId="{F68B72D8-85EA-43D4-9075-53CFC9E91726}" destId="{80CA59AD-156F-43D2-8B13-13CA22DF3744}" srcOrd="1" destOrd="0" presId="urn:microsoft.com/office/officeart/2008/layout/LinedList"/>
    <dgm:cxn modelId="{D9A6A77B-4823-4264-8997-12A135B5FF4C}" type="presParOf" srcId="{1102344A-B2BB-4DEF-97D0-B67AD6CF11F4}" destId="{23B52F4E-E65C-42BC-A5E5-D88241F06EA7}" srcOrd="4" destOrd="0" presId="urn:microsoft.com/office/officeart/2008/layout/LinedList"/>
    <dgm:cxn modelId="{54F53F4D-0EEA-44D0-8B77-99BEF5D96711}" type="presParOf" srcId="{1102344A-B2BB-4DEF-97D0-B67AD6CF11F4}" destId="{175CD017-13C8-48BE-8E79-537674025715}" srcOrd="5" destOrd="0" presId="urn:microsoft.com/office/officeart/2008/layout/LinedList"/>
    <dgm:cxn modelId="{D4C1BFA8-29E7-4623-B585-C02838B19219}" type="presParOf" srcId="{175CD017-13C8-48BE-8E79-537674025715}" destId="{A26FE7D9-8B40-4B91-9E0F-4183D2AE41E9}" srcOrd="0" destOrd="0" presId="urn:microsoft.com/office/officeart/2008/layout/LinedList"/>
    <dgm:cxn modelId="{4748B0D9-FD58-4215-96B6-E544D808A255}" type="presParOf" srcId="{175CD017-13C8-48BE-8E79-537674025715}" destId="{5B1B7A6C-0A7A-45A2-B426-A6C27487EE65}" srcOrd="1" destOrd="0" presId="urn:microsoft.com/office/officeart/2008/layout/LinedList"/>
    <dgm:cxn modelId="{2E8D158F-93FC-4EC5-A5DA-A6ABDBBA4B35}" type="presParOf" srcId="{1102344A-B2BB-4DEF-97D0-B67AD6CF11F4}" destId="{4C2A005A-F0F6-44D8-9106-EDE003B4C312}" srcOrd="6" destOrd="0" presId="urn:microsoft.com/office/officeart/2008/layout/LinedList"/>
    <dgm:cxn modelId="{0EFEAB08-C384-4E28-B679-14C3C97D506E}" type="presParOf" srcId="{1102344A-B2BB-4DEF-97D0-B67AD6CF11F4}" destId="{01B633D8-E998-4112-AD00-832E66055ABB}" srcOrd="7" destOrd="0" presId="urn:microsoft.com/office/officeart/2008/layout/LinedList"/>
    <dgm:cxn modelId="{AA808367-D72E-4A35-A699-D3786B27DB45}" type="presParOf" srcId="{01B633D8-E998-4112-AD00-832E66055ABB}" destId="{42083B75-87E7-4B62-9780-430DB3145E0B}" srcOrd="0" destOrd="0" presId="urn:microsoft.com/office/officeart/2008/layout/LinedList"/>
    <dgm:cxn modelId="{DE2D4EFB-BBFB-4812-930B-0D66A75E7D7C}" type="presParOf" srcId="{01B633D8-E998-4112-AD00-832E66055ABB}" destId="{B38E3D7A-F264-4F93-A4B4-B187E225CF84}" srcOrd="1" destOrd="0" presId="urn:microsoft.com/office/officeart/2008/layout/LinedList"/>
    <dgm:cxn modelId="{0F70FDC2-1B59-491C-95AA-523274422ADB}" type="presParOf" srcId="{1102344A-B2BB-4DEF-97D0-B67AD6CF11F4}" destId="{55233FC6-E0F2-4693-9A43-6D6148174FA2}" srcOrd="8" destOrd="0" presId="urn:microsoft.com/office/officeart/2008/layout/LinedList"/>
    <dgm:cxn modelId="{360EDB39-B70C-4BE5-A49E-0DB54F1C0556}" type="presParOf" srcId="{1102344A-B2BB-4DEF-97D0-B67AD6CF11F4}" destId="{EA13F141-2895-4066-A3D4-DEDC67A5C2BC}" srcOrd="9" destOrd="0" presId="urn:microsoft.com/office/officeart/2008/layout/LinedList"/>
    <dgm:cxn modelId="{9E377C1D-EB7A-4926-80D1-02477F81008C}" type="presParOf" srcId="{EA13F141-2895-4066-A3D4-DEDC67A5C2BC}" destId="{7CCEB88C-44E0-4AE8-B222-DB4BC6C41996}" srcOrd="0" destOrd="0" presId="urn:microsoft.com/office/officeart/2008/layout/LinedList"/>
    <dgm:cxn modelId="{110018A1-DBDF-4F96-A66B-1079CB407DFE}" type="presParOf" srcId="{EA13F141-2895-4066-A3D4-DEDC67A5C2BC}" destId="{E1D54B67-7E31-4091-A235-CAEC2268F92A}" srcOrd="1" destOrd="0" presId="urn:microsoft.com/office/officeart/2008/layout/LinedList"/>
    <dgm:cxn modelId="{A48C9879-5766-45DA-BDD1-3EE6DCC7EEC9}" type="presParOf" srcId="{1102344A-B2BB-4DEF-97D0-B67AD6CF11F4}" destId="{E919DD73-C58C-45D7-8A8F-1060E62368E1}" srcOrd="10" destOrd="0" presId="urn:microsoft.com/office/officeart/2008/layout/LinedList"/>
    <dgm:cxn modelId="{CE33C9B8-EF0B-4389-82B2-09E78F4B5161}" type="presParOf" srcId="{1102344A-B2BB-4DEF-97D0-B67AD6CF11F4}" destId="{64F5C496-C924-4E95-BF27-03BD0C650E1E}" srcOrd="11" destOrd="0" presId="urn:microsoft.com/office/officeart/2008/layout/LinedList"/>
    <dgm:cxn modelId="{61B16A93-1E30-45C5-A2E8-295FFF26B114}" type="presParOf" srcId="{64F5C496-C924-4E95-BF27-03BD0C650E1E}" destId="{86DCF827-E03F-42A2-9FC3-55EC1DFF38FC}" srcOrd="0" destOrd="0" presId="urn:microsoft.com/office/officeart/2008/layout/LinedList"/>
    <dgm:cxn modelId="{8579DC1B-EF12-4431-A767-98016531CBB9}" type="presParOf" srcId="{64F5C496-C924-4E95-BF27-03BD0C650E1E}" destId="{8EA1C595-DC21-43F2-80C6-859A844DB4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A02C48-B505-4383-9A12-368348E5A73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BC6B82-42EB-49E8-9F3A-86E9CE4B2698}">
      <dgm:prSet/>
      <dgm:spPr/>
      <dgm:t>
        <a:bodyPr/>
        <a:lstStyle/>
        <a:p>
          <a:r>
            <a:rPr lang="el-GR" dirty="0"/>
            <a:t>Πρόκειται για διαδεδομένη τεχνολογία που αποτελεί υποσύνολο των προηγουμένων.</a:t>
          </a:r>
          <a:endParaRPr lang="en-US" dirty="0"/>
        </a:p>
      </dgm:t>
    </dgm:pt>
    <dgm:pt modelId="{808DB137-E410-471B-B4C8-0E9493633D41}" type="parTrans" cxnId="{5885EF1D-39E6-4777-9688-B9964E4516A7}">
      <dgm:prSet/>
      <dgm:spPr/>
      <dgm:t>
        <a:bodyPr/>
        <a:lstStyle/>
        <a:p>
          <a:endParaRPr lang="en-US"/>
        </a:p>
      </dgm:t>
    </dgm:pt>
    <dgm:pt modelId="{FFE40DE4-AF6F-4B70-B17C-DD00ABBE4750}" type="sibTrans" cxnId="{5885EF1D-39E6-4777-9688-B9964E4516A7}">
      <dgm:prSet/>
      <dgm:spPr/>
      <dgm:t>
        <a:bodyPr/>
        <a:lstStyle/>
        <a:p>
          <a:endParaRPr lang="en-US"/>
        </a:p>
      </dgm:t>
    </dgm:pt>
    <dgm:pt modelId="{67976A2A-25F7-4336-82C9-7CE93D95E571}">
      <dgm:prSet/>
      <dgm:spPr/>
      <dgm:t>
        <a:bodyPr/>
        <a:lstStyle/>
        <a:p>
          <a:r>
            <a:rPr lang="el-GR" dirty="0"/>
            <a:t>Υπάρχουν πολλοί τρόποι να κατηγοριοποιηθούν αλλά οι πιο κοινοί είναι </a:t>
          </a:r>
          <a:r>
            <a:rPr lang="el-GR" dirty="0" err="1"/>
            <a:t>Network</a:t>
          </a:r>
          <a:r>
            <a:rPr lang="el-GR" dirty="0"/>
            <a:t> IDS, </a:t>
          </a:r>
          <a:r>
            <a:rPr lang="el-GR" dirty="0" err="1"/>
            <a:t>Host</a:t>
          </a:r>
          <a:r>
            <a:rPr lang="el-GR" dirty="0"/>
            <a:t> IDS και </a:t>
          </a:r>
          <a:r>
            <a:rPr lang="el-GR" dirty="0" err="1"/>
            <a:t>Hybrid</a:t>
          </a:r>
          <a:r>
            <a:rPr lang="el-GR" dirty="0"/>
            <a:t> IDS. Αυτό το </a:t>
          </a:r>
          <a:r>
            <a:rPr lang="el-GR" dirty="0" err="1"/>
            <a:t>taxonomy</a:t>
          </a:r>
          <a:r>
            <a:rPr lang="el-GR" dirty="0"/>
            <a:t> βασίζεται στο που μπορούν να βρεθούν τα δεδομένα.</a:t>
          </a:r>
          <a:endParaRPr lang="en-US" dirty="0"/>
        </a:p>
      </dgm:t>
    </dgm:pt>
    <dgm:pt modelId="{C9D7EE1B-0930-4081-92DE-718DB8A8DA77}" type="parTrans" cxnId="{995CF5EF-5664-401D-93D2-DA69BC58E423}">
      <dgm:prSet/>
      <dgm:spPr/>
      <dgm:t>
        <a:bodyPr/>
        <a:lstStyle/>
        <a:p>
          <a:endParaRPr lang="en-US"/>
        </a:p>
      </dgm:t>
    </dgm:pt>
    <dgm:pt modelId="{D5999D2E-6A23-469B-8069-235C3338AD16}" type="sibTrans" cxnId="{995CF5EF-5664-401D-93D2-DA69BC58E423}">
      <dgm:prSet/>
      <dgm:spPr/>
      <dgm:t>
        <a:bodyPr/>
        <a:lstStyle/>
        <a:p>
          <a:endParaRPr lang="en-US"/>
        </a:p>
      </dgm:t>
    </dgm:pt>
    <dgm:pt modelId="{2E920C39-966D-4BA2-8D3C-A664E0CBAC00}">
      <dgm:prSet/>
      <dgm:spPr/>
      <dgm:t>
        <a:bodyPr/>
        <a:lstStyle/>
        <a:p>
          <a:r>
            <a:rPr lang="el-GR" dirty="0"/>
            <a:t>Με βάση τις κατηγορίες προκύπτουν υποκατηγορίες όπως </a:t>
          </a:r>
          <a:r>
            <a:rPr lang="el-GR" dirty="0" err="1"/>
            <a:t>packet</a:t>
          </a:r>
          <a:r>
            <a:rPr lang="el-GR" dirty="0"/>
            <a:t>, </a:t>
          </a:r>
          <a:r>
            <a:rPr lang="el-GR" dirty="0" err="1"/>
            <a:t>flow</a:t>
          </a:r>
          <a:r>
            <a:rPr lang="el-GR" dirty="0"/>
            <a:t>, </a:t>
          </a:r>
          <a:r>
            <a:rPr lang="el-GR" dirty="0" err="1"/>
            <a:t>session</a:t>
          </a:r>
          <a:r>
            <a:rPr lang="el-GR" dirty="0"/>
            <a:t> </a:t>
          </a:r>
          <a:r>
            <a:rPr lang="el-GR" dirty="0" err="1"/>
            <a:t>analysis</a:t>
          </a:r>
          <a:r>
            <a:rPr lang="el-GR" dirty="0"/>
            <a:t> </a:t>
          </a:r>
          <a:r>
            <a:rPr lang="el-GR" dirty="0" err="1"/>
            <a:t>log</a:t>
          </a:r>
          <a:r>
            <a:rPr lang="el-GR" dirty="0"/>
            <a:t> </a:t>
          </a:r>
          <a:r>
            <a:rPr lang="el-GR" dirty="0" err="1"/>
            <a:t>based</a:t>
          </a:r>
          <a:r>
            <a:rPr lang="el-GR" dirty="0"/>
            <a:t> </a:t>
          </a:r>
          <a:r>
            <a:rPr lang="el-GR" dirty="0" err="1"/>
            <a:t>detection</a:t>
          </a:r>
          <a:r>
            <a:rPr lang="el-GR" dirty="0"/>
            <a:t> ML </a:t>
          </a:r>
          <a:r>
            <a:rPr lang="el-GR" dirty="0" err="1"/>
            <a:t>Hybrid</a:t>
          </a:r>
          <a:r>
            <a:rPr lang="el-GR" dirty="0"/>
            <a:t> </a:t>
          </a:r>
          <a:r>
            <a:rPr lang="el-GR" dirty="0" err="1"/>
            <a:t>rules</a:t>
          </a:r>
          <a:r>
            <a:rPr lang="el-GR" dirty="0"/>
            <a:t> και άλλα.</a:t>
          </a:r>
          <a:endParaRPr lang="en-US" dirty="0"/>
        </a:p>
      </dgm:t>
    </dgm:pt>
    <dgm:pt modelId="{AED1F7EE-694A-4826-9E40-39485C66BF4A}" type="parTrans" cxnId="{039D51AD-1060-4261-8629-A09DC502356C}">
      <dgm:prSet/>
      <dgm:spPr/>
      <dgm:t>
        <a:bodyPr/>
        <a:lstStyle/>
        <a:p>
          <a:endParaRPr lang="en-US"/>
        </a:p>
      </dgm:t>
    </dgm:pt>
    <dgm:pt modelId="{EAF3A7DD-CABB-4FB6-9FBD-225D52A207E3}" type="sibTrans" cxnId="{039D51AD-1060-4261-8629-A09DC502356C}">
      <dgm:prSet/>
      <dgm:spPr/>
      <dgm:t>
        <a:bodyPr/>
        <a:lstStyle/>
        <a:p>
          <a:endParaRPr lang="en-US"/>
        </a:p>
      </dgm:t>
    </dgm:pt>
    <dgm:pt modelId="{170750A2-18F3-4855-A034-53A3CDE0D958}">
      <dgm:prSet/>
      <dgm:spPr/>
      <dgm:t>
        <a:bodyPr/>
        <a:lstStyle/>
        <a:p>
          <a:r>
            <a:rPr lang="el-GR" dirty="0"/>
            <a:t>Επίσης μπορούν να κατηγοριοποιηθούν με βάση τον τρόπο που </a:t>
          </a:r>
          <a:r>
            <a:rPr lang="el-GR" dirty="0" err="1"/>
            <a:t>ανιχνέυουν</a:t>
          </a:r>
          <a:r>
            <a:rPr lang="el-GR" dirty="0"/>
            <a:t> την επίθεση. </a:t>
          </a:r>
          <a:r>
            <a:rPr lang="el-GR" dirty="0" err="1"/>
            <a:t>Misuse</a:t>
          </a:r>
          <a:r>
            <a:rPr lang="el-GR" dirty="0"/>
            <a:t> </a:t>
          </a:r>
          <a:r>
            <a:rPr lang="el-GR" dirty="0" err="1"/>
            <a:t>Detection</a:t>
          </a:r>
          <a:r>
            <a:rPr lang="el-GR" dirty="0"/>
            <a:t>(</a:t>
          </a:r>
          <a:r>
            <a:rPr lang="el-GR" dirty="0" err="1"/>
            <a:t>signatures</a:t>
          </a:r>
          <a:r>
            <a:rPr lang="el-GR" dirty="0"/>
            <a:t>) και </a:t>
          </a:r>
          <a:r>
            <a:rPr lang="el-GR" dirty="0" err="1"/>
            <a:t>anomaly</a:t>
          </a:r>
          <a:r>
            <a:rPr lang="el-GR" dirty="0"/>
            <a:t> </a:t>
          </a:r>
          <a:r>
            <a:rPr lang="el-GR" dirty="0" err="1"/>
            <a:t>detection</a:t>
          </a:r>
          <a:r>
            <a:rPr lang="el-GR" dirty="0"/>
            <a:t>(</a:t>
          </a:r>
          <a:r>
            <a:rPr lang="el-GR" dirty="0" err="1"/>
            <a:t>baseline</a:t>
          </a:r>
          <a:r>
            <a:rPr lang="el-GR" dirty="0"/>
            <a:t> συμπεριφοράς</a:t>
          </a:r>
          <a:r>
            <a:rPr lang="el-GR" dirty="0">
              <a:latin typeface="Calibri Light" panose="020F0302020204030204"/>
            </a:rPr>
            <a:t>).</a:t>
          </a:r>
          <a:endParaRPr lang="en-US" dirty="0"/>
        </a:p>
      </dgm:t>
    </dgm:pt>
    <dgm:pt modelId="{C9F4BABB-07E2-474B-82A7-2C75EE072BFA}" type="parTrans" cxnId="{E1F51AA5-7FF9-488B-816C-773F5745EA4C}">
      <dgm:prSet/>
      <dgm:spPr/>
      <dgm:t>
        <a:bodyPr/>
        <a:lstStyle/>
        <a:p>
          <a:endParaRPr lang="en-US"/>
        </a:p>
      </dgm:t>
    </dgm:pt>
    <dgm:pt modelId="{F7D5CBDD-39F9-49E7-9D9A-292637CBDDA5}" type="sibTrans" cxnId="{E1F51AA5-7FF9-488B-816C-773F5745EA4C}">
      <dgm:prSet/>
      <dgm:spPr/>
      <dgm:t>
        <a:bodyPr/>
        <a:lstStyle/>
        <a:p>
          <a:endParaRPr lang="en-US"/>
        </a:p>
      </dgm:t>
    </dgm:pt>
    <dgm:pt modelId="{8ADB7C75-CE96-4161-841F-637416E8B131}">
      <dgm:prSet/>
      <dgm:spPr/>
      <dgm:t>
        <a:bodyPr/>
        <a:lstStyle/>
        <a:p>
          <a:r>
            <a:rPr lang="el-GR" dirty="0"/>
            <a:t>Απαιτήσεις για </a:t>
          </a:r>
          <a:r>
            <a:rPr lang="el-GR" dirty="0" err="1"/>
            <a:t>Destruction</a:t>
          </a:r>
          <a:r>
            <a:rPr lang="el-GR" dirty="0"/>
            <a:t> </a:t>
          </a:r>
          <a:r>
            <a:rPr lang="el-GR" dirty="0" err="1"/>
            <a:t>Resistance</a:t>
          </a:r>
          <a:r>
            <a:rPr lang="el-GR" dirty="0"/>
            <a:t>, </a:t>
          </a:r>
          <a:r>
            <a:rPr lang="el-GR" dirty="0" err="1"/>
            <a:t>Incident</a:t>
          </a:r>
          <a:r>
            <a:rPr lang="el-GR" dirty="0"/>
            <a:t> </a:t>
          </a:r>
          <a:r>
            <a:rPr lang="el-GR" dirty="0" err="1"/>
            <a:t>Recording</a:t>
          </a:r>
          <a:r>
            <a:rPr lang="el-GR" dirty="0"/>
            <a:t>, </a:t>
          </a:r>
          <a:r>
            <a:rPr lang="el-GR" dirty="0" err="1"/>
            <a:t>Adaptability</a:t>
          </a:r>
          <a:r>
            <a:rPr lang="el-GR" dirty="0"/>
            <a:t>, </a:t>
          </a:r>
          <a:r>
            <a:rPr lang="el-GR" dirty="0" err="1"/>
            <a:t>Scalability</a:t>
          </a:r>
          <a:r>
            <a:rPr lang="el-GR" dirty="0"/>
            <a:t>, </a:t>
          </a:r>
          <a:endParaRPr lang="en-US" dirty="0"/>
        </a:p>
      </dgm:t>
    </dgm:pt>
    <dgm:pt modelId="{14F3A9C9-D51C-4B8A-9D78-CAD597A6B321}" type="parTrans" cxnId="{874E21E4-3850-40AD-AA8E-8886F661106E}">
      <dgm:prSet/>
      <dgm:spPr/>
      <dgm:t>
        <a:bodyPr/>
        <a:lstStyle/>
        <a:p>
          <a:endParaRPr lang="en-US"/>
        </a:p>
      </dgm:t>
    </dgm:pt>
    <dgm:pt modelId="{4F2A3D8A-1A08-416D-94D0-786361181A50}" type="sibTrans" cxnId="{874E21E4-3850-40AD-AA8E-8886F661106E}">
      <dgm:prSet/>
      <dgm:spPr/>
      <dgm:t>
        <a:bodyPr/>
        <a:lstStyle/>
        <a:p>
          <a:endParaRPr lang="en-US"/>
        </a:p>
      </dgm:t>
    </dgm:pt>
    <dgm:pt modelId="{75B6B5D4-2AFD-4836-A215-744CA0F6BE7C}" type="pres">
      <dgm:prSet presAssocID="{AFA02C48-B505-4383-9A12-368348E5A73B}" presName="vert0" presStyleCnt="0">
        <dgm:presLayoutVars>
          <dgm:dir/>
          <dgm:animOne val="branch"/>
          <dgm:animLvl val="lvl"/>
        </dgm:presLayoutVars>
      </dgm:prSet>
      <dgm:spPr/>
    </dgm:pt>
    <dgm:pt modelId="{BC410BE1-3CAA-4421-A487-7EFF4C0CC991}" type="pres">
      <dgm:prSet presAssocID="{19BC6B82-42EB-49E8-9F3A-86E9CE4B2698}" presName="thickLine" presStyleLbl="alignNode1" presStyleIdx="0" presStyleCnt="5"/>
      <dgm:spPr/>
    </dgm:pt>
    <dgm:pt modelId="{0FD47ECF-C4F9-454B-AFE3-408AAD9F0E26}" type="pres">
      <dgm:prSet presAssocID="{19BC6B82-42EB-49E8-9F3A-86E9CE4B2698}" presName="horz1" presStyleCnt="0"/>
      <dgm:spPr/>
    </dgm:pt>
    <dgm:pt modelId="{CB391B6E-C626-44B1-A52B-7CAA7D7E58E8}" type="pres">
      <dgm:prSet presAssocID="{19BC6B82-42EB-49E8-9F3A-86E9CE4B2698}" presName="tx1" presStyleLbl="revTx" presStyleIdx="0" presStyleCnt="5"/>
      <dgm:spPr/>
    </dgm:pt>
    <dgm:pt modelId="{C1E069A6-DE72-4718-9A8F-78F2BB042DD4}" type="pres">
      <dgm:prSet presAssocID="{19BC6B82-42EB-49E8-9F3A-86E9CE4B2698}" presName="vert1" presStyleCnt="0"/>
      <dgm:spPr/>
    </dgm:pt>
    <dgm:pt modelId="{183DD183-2A42-44CA-8D8F-46A49D308C87}" type="pres">
      <dgm:prSet presAssocID="{67976A2A-25F7-4336-82C9-7CE93D95E571}" presName="thickLine" presStyleLbl="alignNode1" presStyleIdx="1" presStyleCnt="5"/>
      <dgm:spPr/>
    </dgm:pt>
    <dgm:pt modelId="{348EC3ED-C50C-4522-B622-490A9CC5206F}" type="pres">
      <dgm:prSet presAssocID="{67976A2A-25F7-4336-82C9-7CE93D95E571}" presName="horz1" presStyleCnt="0"/>
      <dgm:spPr/>
    </dgm:pt>
    <dgm:pt modelId="{C2682BA3-60A8-4DED-ABAB-D02DF282ACFE}" type="pres">
      <dgm:prSet presAssocID="{67976A2A-25F7-4336-82C9-7CE93D95E571}" presName="tx1" presStyleLbl="revTx" presStyleIdx="1" presStyleCnt="5"/>
      <dgm:spPr/>
    </dgm:pt>
    <dgm:pt modelId="{3A98053C-150A-4AA7-9788-C7CFF24D11FE}" type="pres">
      <dgm:prSet presAssocID="{67976A2A-25F7-4336-82C9-7CE93D95E571}" presName="vert1" presStyleCnt="0"/>
      <dgm:spPr/>
    </dgm:pt>
    <dgm:pt modelId="{AA82C518-1068-43A0-AE4D-828D9F327815}" type="pres">
      <dgm:prSet presAssocID="{2E920C39-966D-4BA2-8D3C-A664E0CBAC00}" presName="thickLine" presStyleLbl="alignNode1" presStyleIdx="2" presStyleCnt="5"/>
      <dgm:spPr/>
    </dgm:pt>
    <dgm:pt modelId="{6EA638C1-BDB0-46F6-8CD7-BAD081CD22FF}" type="pres">
      <dgm:prSet presAssocID="{2E920C39-966D-4BA2-8D3C-A664E0CBAC00}" presName="horz1" presStyleCnt="0"/>
      <dgm:spPr/>
    </dgm:pt>
    <dgm:pt modelId="{0C3FF1E4-9BC6-4C65-8FCF-ECB1FD851063}" type="pres">
      <dgm:prSet presAssocID="{2E920C39-966D-4BA2-8D3C-A664E0CBAC00}" presName="tx1" presStyleLbl="revTx" presStyleIdx="2" presStyleCnt="5"/>
      <dgm:spPr/>
    </dgm:pt>
    <dgm:pt modelId="{C484EC5D-4026-4700-9DC9-EFB90D5F4D19}" type="pres">
      <dgm:prSet presAssocID="{2E920C39-966D-4BA2-8D3C-A664E0CBAC00}" presName="vert1" presStyleCnt="0"/>
      <dgm:spPr/>
    </dgm:pt>
    <dgm:pt modelId="{EC8FEA7B-3BB0-4796-8A74-EB4E6D51A774}" type="pres">
      <dgm:prSet presAssocID="{170750A2-18F3-4855-A034-53A3CDE0D958}" presName="thickLine" presStyleLbl="alignNode1" presStyleIdx="3" presStyleCnt="5"/>
      <dgm:spPr/>
    </dgm:pt>
    <dgm:pt modelId="{55AD6C60-D3DC-463C-8605-D44760A726B4}" type="pres">
      <dgm:prSet presAssocID="{170750A2-18F3-4855-A034-53A3CDE0D958}" presName="horz1" presStyleCnt="0"/>
      <dgm:spPr/>
    </dgm:pt>
    <dgm:pt modelId="{1C872DCE-B8D4-4829-B63F-D53D3241B76E}" type="pres">
      <dgm:prSet presAssocID="{170750A2-18F3-4855-A034-53A3CDE0D958}" presName="tx1" presStyleLbl="revTx" presStyleIdx="3" presStyleCnt="5"/>
      <dgm:spPr/>
    </dgm:pt>
    <dgm:pt modelId="{7F97F9EE-932E-4321-9A0E-D5B283F28136}" type="pres">
      <dgm:prSet presAssocID="{170750A2-18F3-4855-A034-53A3CDE0D958}" presName="vert1" presStyleCnt="0"/>
      <dgm:spPr/>
    </dgm:pt>
    <dgm:pt modelId="{43563A16-A4CE-4BAD-AE33-C8D68AB1893A}" type="pres">
      <dgm:prSet presAssocID="{8ADB7C75-CE96-4161-841F-637416E8B131}" presName="thickLine" presStyleLbl="alignNode1" presStyleIdx="4" presStyleCnt="5"/>
      <dgm:spPr/>
    </dgm:pt>
    <dgm:pt modelId="{89787236-EA59-403D-8B9A-7C78319539A6}" type="pres">
      <dgm:prSet presAssocID="{8ADB7C75-CE96-4161-841F-637416E8B131}" presName="horz1" presStyleCnt="0"/>
      <dgm:spPr/>
    </dgm:pt>
    <dgm:pt modelId="{6012D0A3-632D-425C-A2C7-882991C6232D}" type="pres">
      <dgm:prSet presAssocID="{8ADB7C75-CE96-4161-841F-637416E8B131}" presName="tx1" presStyleLbl="revTx" presStyleIdx="4" presStyleCnt="5"/>
      <dgm:spPr/>
    </dgm:pt>
    <dgm:pt modelId="{25FB2F36-1BFA-4029-B041-381328368BEA}" type="pres">
      <dgm:prSet presAssocID="{8ADB7C75-CE96-4161-841F-637416E8B131}" presName="vert1" presStyleCnt="0"/>
      <dgm:spPr/>
    </dgm:pt>
  </dgm:ptLst>
  <dgm:cxnLst>
    <dgm:cxn modelId="{9A4ED406-2E1A-48FA-87B5-A96A9663EB4A}" type="presOf" srcId="{170750A2-18F3-4855-A034-53A3CDE0D958}" destId="{1C872DCE-B8D4-4829-B63F-D53D3241B76E}" srcOrd="0" destOrd="0" presId="urn:microsoft.com/office/officeart/2008/layout/LinedList"/>
    <dgm:cxn modelId="{C8CBB511-A5EB-4E64-9C59-1162EA0705C7}" type="presOf" srcId="{2E920C39-966D-4BA2-8D3C-A664E0CBAC00}" destId="{0C3FF1E4-9BC6-4C65-8FCF-ECB1FD851063}" srcOrd="0" destOrd="0" presId="urn:microsoft.com/office/officeart/2008/layout/LinedList"/>
    <dgm:cxn modelId="{09731715-CD45-4C81-865F-7C0ED51B0E73}" type="presOf" srcId="{67976A2A-25F7-4336-82C9-7CE93D95E571}" destId="{C2682BA3-60A8-4DED-ABAB-D02DF282ACFE}" srcOrd="0" destOrd="0" presId="urn:microsoft.com/office/officeart/2008/layout/LinedList"/>
    <dgm:cxn modelId="{5885EF1D-39E6-4777-9688-B9964E4516A7}" srcId="{AFA02C48-B505-4383-9A12-368348E5A73B}" destId="{19BC6B82-42EB-49E8-9F3A-86E9CE4B2698}" srcOrd="0" destOrd="0" parTransId="{808DB137-E410-471B-B4C8-0E9493633D41}" sibTransId="{FFE40DE4-AF6F-4B70-B17C-DD00ABBE4750}"/>
    <dgm:cxn modelId="{20251021-6650-46DF-9AB2-93409C77106D}" type="presOf" srcId="{8ADB7C75-CE96-4161-841F-637416E8B131}" destId="{6012D0A3-632D-425C-A2C7-882991C6232D}" srcOrd="0" destOrd="0" presId="urn:microsoft.com/office/officeart/2008/layout/LinedList"/>
    <dgm:cxn modelId="{FE757098-502B-4CB9-9405-5641ED881DFD}" type="presOf" srcId="{AFA02C48-B505-4383-9A12-368348E5A73B}" destId="{75B6B5D4-2AFD-4836-A215-744CA0F6BE7C}" srcOrd="0" destOrd="0" presId="urn:microsoft.com/office/officeart/2008/layout/LinedList"/>
    <dgm:cxn modelId="{E1F51AA5-7FF9-488B-816C-773F5745EA4C}" srcId="{AFA02C48-B505-4383-9A12-368348E5A73B}" destId="{170750A2-18F3-4855-A034-53A3CDE0D958}" srcOrd="3" destOrd="0" parTransId="{C9F4BABB-07E2-474B-82A7-2C75EE072BFA}" sibTransId="{F7D5CBDD-39F9-49E7-9D9A-292637CBDDA5}"/>
    <dgm:cxn modelId="{039D51AD-1060-4261-8629-A09DC502356C}" srcId="{AFA02C48-B505-4383-9A12-368348E5A73B}" destId="{2E920C39-966D-4BA2-8D3C-A664E0CBAC00}" srcOrd="2" destOrd="0" parTransId="{AED1F7EE-694A-4826-9E40-39485C66BF4A}" sibTransId="{EAF3A7DD-CABB-4FB6-9FBD-225D52A207E3}"/>
    <dgm:cxn modelId="{D82DF1C7-8071-43A0-9348-F5074593FDA2}" type="presOf" srcId="{19BC6B82-42EB-49E8-9F3A-86E9CE4B2698}" destId="{CB391B6E-C626-44B1-A52B-7CAA7D7E58E8}" srcOrd="0" destOrd="0" presId="urn:microsoft.com/office/officeart/2008/layout/LinedList"/>
    <dgm:cxn modelId="{874E21E4-3850-40AD-AA8E-8886F661106E}" srcId="{AFA02C48-B505-4383-9A12-368348E5A73B}" destId="{8ADB7C75-CE96-4161-841F-637416E8B131}" srcOrd="4" destOrd="0" parTransId="{14F3A9C9-D51C-4B8A-9D78-CAD597A6B321}" sibTransId="{4F2A3D8A-1A08-416D-94D0-786361181A50}"/>
    <dgm:cxn modelId="{995CF5EF-5664-401D-93D2-DA69BC58E423}" srcId="{AFA02C48-B505-4383-9A12-368348E5A73B}" destId="{67976A2A-25F7-4336-82C9-7CE93D95E571}" srcOrd="1" destOrd="0" parTransId="{C9D7EE1B-0930-4081-92DE-718DB8A8DA77}" sibTransId="{D5999D2E-6A23-469B-8069-235C3338AD16}"/>
    <dgm:cxn modelId="{F8FB8B12-5D76-4BF5-87F3-8FB2A83189FD}" type="presParOf" srcId="{75B6B5D4-2AFD-4836-A215-744CA0F6BE7C}" destId="{BC410BE1-3CAA-4421-A487-7EFF4C0CC991}" srcOrd="0" destOrd="0" presId="urn:microsoft.com/office/officeart/2008/layout/LinedList"/>
    <dgm:cxn modelId="{158C7452-DB4E-4FC3-A727-B0A6CC28CF32}" type="presParOf" srcId="{75B6B5D4-2AFD-4836-A215-744CA0F6BE7C}" destId="{0FD47ECF-C4F9-454B-AFE3-408AAD9F0E26}" srcOrd="1" destOrd="0" presId="urn:microsoft.com/office/officeart/2008/layout/LinedList"/>
    <dgm:cxn modelId="{C7097B2F-2970-42F0-B383-6C6FE433CBEB}" type="presParOf" srcId="{0FD47ECF-C4F9-454B-AFE3-408AAD9F0E26}" destId="{CB391B6E-C626-44B1-A52B-7CAA7D7E58E8}" srcOrd="0" destOrd="0" presId="urn:microsoft.com/office/officeart/2008/layout/LinedList"/>
    <dgm:cxn modelId="{F3DBDDF4-5C23-4E75-BDCE-F3CED9F8741D}" type="presParOf" srcId="{0FD47ECF-C4F9-454B-AFE3-408AAD9F0E26}" destId="{C1E069A6-DE72-4718-9A8F-78F2BB042DD4}" srcOrd="1" destOrd="0" presId="urn:microsoft.com/office/officeart/2008/layout/LinedList"/>
    <dgm:cxn modelId="{3A1ED3C0-38EB-4DDF-916C-4A3F3DF17B20}" type="presParOf" srcId="{75B6B5D4-2AFD-4836-A215-744CA0F6BE7C}" destId="{183DD183-2A42-44CA-8D8F-46A49D308C87}" srcOrd="2" destOrd="0" presId="urn:microsoft.com/office/officeart/2008/layout/LinedList"/>
    <dgm:cxn modelId="{36DD76EB-4F1D-4B44-9391-9A2B9745A5D3}" type="presParOf" srcId="{75B6B5D4-2AFD-4836-A215-744CA0F6BE7C}" destId="{348EC3ED-C50C-4522-B622-490A9CC5206F}" srcOrd="3" destOrd="0" presId="urn:microsoft.com/office/officeart/2008/layout/LinedList"/>
    <dgm:cxn modelId="{0453AAFE-DA01-4DB6-AED8-8C5AEB82E22D}" type="presParOf" srcId="{348EC3ED-C50C-4522-B622-490A9CC5206F}" destId="{C2682BA3-60A8-4DED-ABAB-D02DF282ACFE}" srcOrd="0" destOrd="0" presId="urn:microsoft.com/office/officeart/2008/layout/LinedList"/>
    <dgm:cxn modelId="{434CE15E-4CFB-429B-B53D-353D901E149E}" type="presParOf" srcId="{348EC3ED-C50C-4522-B622-490A9CC5206F}" destId="{3A98053C-150A-4AA7-9788-C7CFF24D11FE}" srcOrd="1" destOrd="0" presId="urn:microsoft.com/office/officeart/2008/layout/LinedList"/>
    <dgm:cxn modelId="{4FDF8BC4-42D5-4EEA-9FD8-D089C1471A45}" type="presParOf" srcId="{75B6B5D4-2AFD-4836-A215-744CA0F6BE7C}" destId="{AA82C518-1068-43A0-AE4D-828D9F327815}" srcOrd="4" destOrd="0" presId="urn:microsoft.com/office/officeart/2008/layout/LinedList"/>
    <dgm:cxn modelId="{C71C8F2B-8298-4C3D-88CF-DF9B4F7F452A}" type="presParOf" srcId="{75B6B5D4-2AFD-4836-A215-744CA0F6BE7C}" destId="{6EA638C1-BDB0-46F6-8CD7-BAD081CD22FF}" srcOrd="5" destOrd="0" presId="urn:microsoft.com/office/officeart/2008/layout/LinedList"/>
    <dgm:cxn modelId="{6BCDBFDC-9D21-4776-911F-FD802B78C58D}" type="presParOf" srcId="{6EA638C1-BDB0-46F6-8CD7-BAD081CD22FF}" destId="{0C3FF1E4-9BC6-4C65-8FCF-ECB1FD851063}" srcOrd="0" destOrd="0" presId="urn:microsoft.com/office/officeart/2008/layout/LinedList"/>
    <dgm:cxn modelId="{A941D62F-2D69-4FDB-822E-DA88C3E82EB0}" type="presParOf" srcId="{6EA638C1-BDB0-46F6-8CD7-BAD081CD22FF}" destId="{C484EC5D-4026-4700-9DC9-EFB90D5F4D19}" srcOrd="1" destOrd="0" presId="urn:microsoft.com/office/officeart/2008/layout/LinedList"/>
    <dgm:cxn modelId="{530FE5CC-4677-4430-8F70-605752E3C31B}" type="presParOf" srcId="{75B6B5D4-2AFD-4836-A215-744CA0F6BE7C}" destId="{EC8FEA7B-3BB0-4796-8A74-EB4E6D51A774}" srcOrd="6" destOrd="0" presId="urn:microsoft.com/office/officeart/2008/layout/LinedList"/>
    <dgm:cxn modelId="{29A0F335-CE89-4082-A5D9-242B3950D9C5}" type="presParOf" srcId="{75B6B5D4-2AFD-4836-A215-744CA0F6BE7C}" destId="{55AD6C60-D3DC-463C-8605-D44760A726B4}" srcOrd="7" destOrd="0" presId="urn:microsoft.com/office/officeart/2008/layout/LinedList"/>
    <dgm:cxn modelId="{56D2F16B-68AE-4600-A62B-3EFD1EB223F1}" type="presParOf" srcId="{55AD6C60-D3DC-463C-8605-D44760A726B4}" destId="{1C872DCE-B8D4-4829-B63F-D53D3241B76E}" srcOrd="0" destOrd="0" presId="urn:microsoft.com/office/officeart/2008/layout/LinedList"/>
    <dgm:cxn modelId="{1170018B-4DE0-4B76-B725-F62835EE2867}" type="presParOf" srcId="{55AD6C60-D3DC-463C-8605-D44760A726B4}" destId="{7F97F9EE-932E-4321-9A0E-D5B283F28136}" srcOrd="1" destOrd="0" presId="urn:microsoft.com/office/officeart/2008/layout/LinedList"/>
    <dgm:cxn modelId="{49F0723F-986D-4EAE-917C-89E33A3DB8F2}" type="presParOf" srcId="{75B6B5D4-2AFD-4836-A215-744CA0F6BE7C}" destId="{43563A16-A4CE-4BAD-AE33-C8D68AB1893A}" srcOrd="8" destOrd="0" presId="urn:microsoft.com/office/officeart/2008/layout/LinedList"/>
    <dgm:cxn modelId="{2B4826B7-EFA5-4F37-B174-457BAEC1C3D7}" type="presParOf" srcId="{75B6B5D4-2AFD-4836-A215-744CA0F6BE7C}" destId="{89787236-EA59-403D-8B9A-7C78319539A6}" srcOrd="9" destOrd="0" presId="urn:microsoft.com/office/officeart/2008/layout/LinedList"/>
    <dgm:cxn modelId="{06DD96B8-E0F5-4D08-A347-87D1AD4DD3DA}" type="presParOf" srcId="{89787236-EA59-403D-8B9A-7C78319539A6}" destId="{6012D0A3-632D-425C-A2C7-882991C6232D}" srcOrd="0" destOrd="0" presId="urn:microsoft.com/office/officeart/2008/layout/LinedList"/>
    <dgm:cxn modelId="{F227CD38-9988-4677-A42F-C4401AB9D4F9}" type="presParOf" srcId="{89787236-EA59-403D-8B9A-7C78319539A6}" destId="{25FB2F36-1BFA-4029-B041-381328368B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AA35FF-90F1-4141-A6FC-F4926FC295B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1D5DB04-B888-4312-A5C3-651A5396F5BB}">
      <dgm:prSet/>
      <dgm:spPr/>
      <dgm:t>
        <a:bodyPr/>
        <a:lstStyle/>
        <a:p>
          <a:r>
            <a:rPr lang="el-GR"/>
            <a:t>Πολλές σχετικές εργασίες.</a:t>
          </a:r>
          <a:endParaRPr lang="en-US"/>
        </a:p>
      </dgm:t>
    </dgm:pt>
    <dgm:pt modelId="{369BBCCD-CE4F-4063-A1E7-B44C8E84BB70}" type="parTrans" cxnId="{4A7CB0CB-AE6E-4DC5-82BF-47DF8247AC0C}">
      <dgm:prSet/>
      <dgm:spPr/>
      <dgm:t>
        <a:bodyPr/>
        <a:lstStyle/>
        <a:p>
          <a:endParaRPr lang="en-US"/>
        </a:p>
      </dgm:t>
    </dgm:pt>
    <dgm:pt modelId="{DCD32128-FEB7-4083-8D5B-90540C5D10FD}" type="sibTrans" cxnId="{4A7CB0CB-AE6E-4DC5-82BF-47DF8247AC0C}">
      <dgm:prSet/>
      <dgm:spPr/>
      <dgm:t>
        <a:bodyPr/>
        <a:lstStyle/>
        <a:p>
          <a:endParaRPr lang="en-US"/>
        </a:p>
      </dgm:t>
    </dgm:pt>
    <dgm:pt modelId="{83C4465D-72FF-4F5E-8ACD-2BFC393F9306}">
      <dgm:prSet/>
      <dgm:spPr/>
      <dgm:t>
        <a:bodyPr/>
        <a:lstStyle/>
        <a:p>
          <a:r>
            <a:rPr lang="el-GR"/>
            <a:t>Συνήθως κατηγοριοποιούνται με βάση την τεχνολογία που χρησιμοποιούν για το μοντέλο.</a:t>
          </a:r>
          <a:endParaRPr lang="en-US"/>
        </a:p>
      </dgm:t>
    </dgm:pt>
    <dgm:pt modelId="{F179B900-E515-4920-A713-2380ADE25DB5}" type="parTrans" cxnId="{2D5258A0-BEF5-4446-8AEE-587436A105B8}">
      <dgm:prSet/>
      <dgm:spPr/>
      <dgm:t>
        <a:bodyPr/>
        <a:lstStyle/>
        <a:p>
          <a:endParaRPr lang="en-US"/>
        </a:p>
      </dgm:t>
    </dgm:pt>
    <dgm:pt modelId="{00EB8ECD-0902-400C-A803-E00F771EDE5F}" type="sibTrans" cxnId="{2D5258A0-BEF5-4446-8AEE-587436A105B8}">
      <dgm:prSet/>
      <dgm:spPr/>
      <dgm:t>
        <a:bodyPr/>
        <a:lstStyle/>
        <a:p>
          <a:endParaRPr lang="en-US"/>
        </a:p>
      </dgm:t>
    </dgm:pt>
    <dgm:pt modelId="{0FD8B8E8-F4ED-4512-82F2-5241AE404BF9}">
      <dgm:prSet/>
      <dgm:spPr/>
      <dgm:t>
        <a:bodyPr/>
        <a:lstStyle/>
        <a:p>
          <a:r>
            <a:rPr lang="el-GR"/>
            <a:t>Όλες μένουν στην δημιουργία ενός μοντέλου και δεν ασχολούνται με όλη την διαδικασία και τα προβλήματα που προκύπτουν</a:t>
          </a:r>
          <a:endParaRPr lang="en-US"/>
        </a:p>
      </dgm:t>
    </dgm:pt>
    <dgm:pt modelId="{A891BF13-B167-423C-94F5-1231BA6B75A2}" type="parTrans" cxnId="{20BDF3E1-D1A9-480F-A396-0F104EE3A2B3}">
      <dgm:prSet/>
      <dgm:spPr/>
      <dgm:t>
        <a:bodyPr/>
        <a:lstStyle/>
        <a:p>
          <a:endParaRPr lang="en-US"/>
        </a:p>
      </dgm:t>
    </dgm:pt>
    <dgm:pt modelId="{FA24DDB0-273C-474A-A20E-B40FA8DB7C5C}" type="sibTrans" cxnId="{20BDF3E1-D1A9-480F-A396-0F104EE3A2B3}">
      <dgm:prSet/>
      <dgm:spPr/>
      <dgm:t>
        <a:bodyPr/>
        <a:lstStyle/>
        <a:p>
          <a:endParaRPr lang="en-US"/>
        </a:p>
      </dgm:t>
    </dgm:pt>
    <dgm:pt modelId="{D03AC820-5793-4EF0-8578-A7F3AB47C1C0}">
      <dgm:prSet/>
      <dgm:spPr/>
      <dgm:t>
        <a:bodyPr/>
        <a:lstStyle/>
        <a:p>
          <a:r>
            <a:rPr lang="el-GR"/>
            <a:t>Ξεχωρίζουμε μία εργασία η οποία πραγματοποιεί </a:t>
          </a:r>
          <a:r>
            <a:rPr lang="el-GR" err="1"/>
            <a:t>feature</a:t>
          </a:r>
          <a:r>
            <a:rPr lang="el-GR"/>
            <a:t> </a:t>
          </a:r>
          <a:r>
            <a:rPr lang="el-GR" err="1">
              <a:latin typeface="Calibri Light" panose="020F0302020204030204"/>
            </a:rPr>
            <a:t>selection</a:t>
          </a:r>
          <a:r>
            <a:rPr lang="el-GR"/>
            <a:t> και πετυχαίνει </a:t>
          </a:r>
          <a:r>
            <a:rPr lang="el-GR" err="1"/>
            <a:t>state</a:t>
          </a:r>
          <a:r>
            <a:rPr lang="el-GR"/>
            <a:t> of the </a:t>
          </a:r>
          <a:r>
            <a:rPr lang="el-GR" err="1"/>
            <a:t>art</a:t>
          </a:r>
          <a:r>
            <a:rPr lang="el-GR"/>
            <a:t> επίδοση με μόνο δέκα </a:t>
          </a:r>
          <a:r>
            <a:rPr lang="el-GR" err="1"/>
            <a:t>features</a:t>
          </a:r>
          <a:r>
            <a:rPr lang="el-GR"/>
            <a:t>.</a:t>
          </a:r>
          <a:endParaRPr lang="en-US"/>
        </a:p>
      </dgm:t>
    </dgm:pt>
    <dgm:pt modelId="{B1EED9A4-95F3-4831-BB63-1F43A93CE5E4}" type="parTrans" cxnId="{BC7D3F35-2BB8-4D63-9171-D74C999E2ED0}">
      <dgm:prSet/>
      <dgm:spPr/>
      <dgm:t>
        <a:bodyPr/>
        <a:lstStyle/>
        <a:p>
          <a:endParaRPr lang="en-US"/>
        </a:p>
      </dgm:t>
    </dgm:pt>
    <dgm:pt modelId="{3FBA59E1-4586-4A60-B7B5-C45D7AE444D8}" type="sibTrans" cxnId="{BC7D3F35-2BB8-4D63-9171-D74C999E2ED0}">
      <dgm:prSet/>
      <dgm:spPr/>
      <dgm:t>
        <a:bodyPr/>
        <a:lstStyle/>
        <a:p>
          <a:endParaRPr lang="en-US"/>
        </a:p>
      </dgm:t>
    </dgm:pt>
    <dgm:pt modelId="{1C419922-A4D7-485B-B427-F4BEC6FF1F55}" type="pres">
      <dgm:prSet presAssocID="{3EAA35FF-90F1-4141-A6FC-F4926FC295B8}" presName="vert0" presStyleCnt="0">
        <dgm:presLayoutVars>
          <dgm:dir/>
          <dgm:animOne val="branch"/>
          <dgm:animLvl val="lvl"/>
        </dgm:presLayoutVars>
      </dgm:prSet>
      <dgm:spPr/>
    </dgm:pt>
    <dgm:pt modelId="{736F1674-0C2B-4E49-BF8F-700BA2D96DB7}" type="pres">
      <dgm:prSet presAssocID="{81D5DB04-B888-4312-A5C3-651A5396F5BB}" presName="thickLine" presStyleLbl="alignNode1" presStyleIdx="0" presStyleCnt="4"/>
      <dgm:spPr/>
    </dgm:pt>
    <dgm:pt modelId="{C5B86113-9E98-429C-9CDB-61BAD6C97961}" type="pres">
      <dgm:prSet presAssocID="{81D5DB04-B888-4312-A5C3-651A5396F5BB}" presName="horz1" presStyleCnt="0"/>
      <dgm:spPr/>
    </dgm:pt>
    <dgm:pt modelId="{C5238277-7263-48C7-8330-BFD687489B36}" type="pres">
      <dgm:prSet presAssocID="{81D5DB04-B888-4312-A5C3-651A5396F5BB}" presName="tx1" presStyleLbl="revTx" presStyleIdx="0" presStyleCnt="4"/>
      <dgm:spPr/>
    </dgm:pt>
    <dgm:pt modelId="{55EF03D1-7F19-41FA-82B4-F722CED0FAF4}" type="pres">
      <dgm:prSet presAssocID="{81D5DB04-B888-4312-A5C3-651A5396F5BB}" presName="vert1" presStyleCnt="0"/>
      <dgm:spPr/>
    </dgm:pt>
    <dgm:pt modelId="{887680CF-F2FE-4E29-899E-F2FF6F7BA5F5}" type="pres">
      <dgm:prSet presAssocID="{83C4465D-72FF-4F5E-8ACD-2BFC393F9306}" presName="thickLine" presStyleLbl="alignNode1" presStyleIdx="1" presStyleCnt="4"/>
      <dgm:spPr/>
    </dgm:pt>
    <dgm:pt modelId="{81E5EB84-C895-4E8C-8370-2E2BA4502677}" type="pres">
      <dgm:prSet presAssocID="{83C4465D-72FF-4F5E-8ACD-2BFC393F9306}" presName="horz1" presStyleCnt="0"/>
      <dgm:spPr/>
    </dgm:pt>
    <dgm:pt modelId="{457A1FFB-D160-49CC-99AE-47E0708E4D76}" type="pres">
      <dgm:prSet presAssocID="{83C4465D-72FF-4F5E-8ACD-2BFC393F9306}" presName="tx1" presStyleLbl="revTx" presStyleIdx="1" presStyleCnt="4"/>
      <dgm:spPr/>
    </dgm:pt>
    <dgm:pt modelId="{9F722166-AD39-4FD4-A364-EBF852FBDCD4}" type="pres">
      <dgm:prSet presAssocID="{83C4465D-72FF-4F5E-8ACD-2BFC393F9306}" presName="vert1" presStyleCnt="0"/>
      <dgm:spPr/>
    </dgm:pt>
    <dgm:pt modelId="{50E389F8-E6BE-4CC8-941B-128BAB2E29F6}" type="pres">
      <dgm:prSet presAssocID="{0FD8B8E8-F4ED-4512-82F2-5241AE404BF9}" presName="thickLine" presStyleLbl="alignNode1" presStyleIdx="2" presStyleCnt="4"/>
      <dgm:spPr/>
    </dgm:pt>
    <dgm:pt modelId="{3F4D5C35-642F-4480-AE75-4D0329A7C782}" type="pres">
      <dgm:prSet presAssocID="{0FD8B8E8-F4ED-4512-82F2-5241AE404BF9}" presName="horz1" presStyleCnt="0"/>
      <dgm:spPr/>
    </dgm:pt>
    <dgm:pt modelId="{FD720F19-D1D9-4FF4-9224-0A7D5E938ECB}" type="pres">
      <dgm:prSet presAssocID="{0FD8B8E8-F4ED-4512-82F2-5241AE404BF9}" presName="tx1" presStyleLbl="revTx" presStyleIdx="2" presStyleCnt="4"/>
      <dgm:spPr/>
    </dgm:pt>
    <dgm:pt modelId="{16A3CD59-0DBE-4681-9B99-817373387318}" type="pres">
      <dgm:prSet presAssocID="{0FD8B8E8-F4ED-4512-82F2-5241AE404BF9}" presName="vert1" presStyleCnt="0"/>
      <dgm:spPr/>
    </dgm:pt>
    <dgm:pt modelId="{709EAA89-746A-489B-8585-033F5F3ADBEF}" type="pres">
      <dgm:prSet presAssocID="{D03AC820-5793-4EF0-8578-A7F3AB47C1C0}" presName="thickLine" presStyleLbl="alignNode1" presStyleIdx="3" presStyleCnt="4"/>
      <dgm:spPr/>
    </dgm:pt>
    <dgm:pt modelId="{842FEDA8-2BCF-489E-A705-0DE09FD78120}" type="pres">
      <dgm:prSet presAssocID="{D03AC820-5793-4EF0-8578-A7F3AB47C1C0}" presName="horz1" presStyleCnt="0"/>
      <dgm:spPr/>
    </dgm:pt>
    <dgm:pt modelId="{3DB867D0-9547-4BB9-A7FF-ED1307C3CF09}" type="pres">
      <dgm:prSet presAssocID="{D03AC820-5793-4EF0-8578-A7F3AB47C1C0}" presName="tx1" presStyleLbl="revTx" presStyleIdx="3" presStyleCnt="4"/>
      <dgm:spPr/>
    </dgm:pt>
    <dgm:pt modelId="{3B6E3526-B67C-4682-9711-5F38B439F16C}" type="pres">
      <dgm:prSet presAssocID="{D03AC820-5793-4EF0-8578-A7F3AB47C1C0}" presName="vert1" presStyleCnt="0"/>
      <dgm:spPr/>
    </dgm:pt>
  </dgm:ptLst>
  <dgm:cxnLst>
    <dgm:cxn modelId="{BC7D3F35-2BB8-4D63-9171-D74C999E2ED0}" srcId="{3EAA35FF-90F1-4141-A6FC-F4926FC295B8}" destId="{D03AC820-5793-4EF0-8578-A7F3AB47C1C0}" srcOrd="3" destOrd="0" parTransId="{B1EED9A4-95F3-4831-BB63-1F43A93CE5E4}" sibTransId="{3FBA59E1-4586-4A60-B7B5-C45D7AE444D8}"/>
    <dgm:cxn modelId="{2D5258A0-BEF5-4446-8AEE-587436A105B8}" srcId="{3EAA35FF-90F1-4141-A6FC-F4926FC295B8}" destId="{83C4465D-72FF-4F5E-8ACD-2BFC393F9306}" srcOrd="1" destOrd="0" parTransId="{F179B900-E515-4920-A713-2380ADE25DB5}" sibTransId="{00EB8ECD-0902-400C-A803-E00F771EDE5F}"/>
    <dgm:cxn modelId="{6D7BE8A1-3A0B-446C-99FB-48E5C6DFCE33}" type="presOf" srcId="{83C4465D-72FF-4F5E-8ACD-2BFC393F9306}" destId="{457A1FFB-D160-49CC-99AE-47E0708E4D76}" srcOrd="0" destOrd="0" presId="urn:microsoft.com/office/officeart/2008/layout/LinedList"/>
    <dgm:cxn modelId="{2016A0B6-AEE9-4BEF-A307-5B17A6C431E4}" type="presOf" srcId="{3EAA35FF-90F1-4141-A6FC-F4926FC295B8}" destId="{1C419922-A4D7-485B-B427-F4BEC6FF1F55}" srcOrd="0" destOrd="0" presId="urn:microsoft.com/office/officeart/2008/layout/LinedList"/>
    <dgm:cxn modelId="{4A7CB0CB-AE6E-4DC5-82BF-47DF8247AC0C}" srcId="{3EAA35FF-90F1-4141-A6FC-F4926FC295B8}" destId="{81D5DB04-B888-4312-A5C3-651A5396F5BB}" srcOrd="0" destOrd="0" parTransId="{369BBCCD-CE4F-4063-A1E7-B44C8E84BB70}" sibTransId="{DCD32128-FEB7-4083-8D5B-90540C5D10FD}"/>
    <dgm:cxn modelId="{D14B87CF-6B11-4EDE-B21E-AC8CD8011632}" type="presOf" srcId="{D03AC820-5793-4EF0-8578-A7F3AB47C1C0}" destId="{3DB867D0-9547-4BB9-A7FF-ED1307C3CF09}" srcOrd="0" destOrd="0" presId="urn:microsoft.com/office/officeart/2008/layout/LinedList"/>
    <dgm:cxn modelId="{130C87D7-2BE0-49DA-8C5E-AF157AD1A3EC}" type="presOf" srcId="{81D5DB04-B888-4312-A5C3-651A5396F5BB}" destId="{C5238277-7263-48C7-8330-BFD687489B36}" srcOrd="0" destOrd="0" presId="urn:microsoft.com/office/officeart/2008/layout/LinedList"/>
    <dgm:cxn modelId="{20BDF3E1-D1A9-480F-A396-0F104EE3A2B3}" srcId="{3EAA35FF-90F1-4141-A6FC-F4926FC295B8}" destId="{0FD8B8E8-F4ED-4512-82F2-5241AE404BF9}" srcOrd="2" destOrd="0" parTransId="{A891BF13-B167-423C-94F5-1231BA6B75A2}" sibTransId="{FA24DDB0-273C-474A-A20E-B40FA8DB7C5C}"/>
    <dgm:cxn modelId="{227694F2-56EF-4022-977D-CC74085354B1}" type="presOf" srcId="{0FD8B8E8-F4ED-4512-82F2-5241AE404BF9}" destId="{FD720F19-D1D9-4FF4-9224-0A7D5E938ECB}" srcOrd="0" destOrd="0" presId="urn:microsoft.com/office/officeart/2008/layout/LinedList"/>
    <dgm:cxn modelId="{74D70414-84B3-410B-8714-B5A2DC6B8960}" type="presParOf" srcId="{1C419922-A4D7-485B-B427-F4BEC6FF1F55}" destId="{736F1674-0C2B-4E49-BF8F-700BA2D96DB7}" srcOrd="0" destOrd="0" presId="urn:microsoft.com/office/officeart/2008/layout/LinedList"/>
    <dgm:cxn modelId="{7F56344C-422E-4FA2-858D-0F48B6059F6D}" type="presParOf" srcId="{1C419922-A4D7-485B-B427-F4BEC6FF1F55}" destId="{C5B86113-9E98-429C-9CDB-61BAD6C97961}" srcOrd="1" destOrd="0" presId="urn:microsoft.com/office/officeart/2008/layout/LinedList"/>
    <dgm:cxn modelId="{1D8D1626-42D8-4E12-B42E-737D06134281}" type="presParOf" srcId="{C5B86113-9E98-429C-9CDB-61BAD6C97961}" destId="{C5238277-7263-48C7-8330-BFD687489B36}" srcOrd="0" destOrd="0" presId="urn:microsoft.com/office/officeart/2008/layout/LinedList"/>
    <dgm:cxn modelId="{E06634A8-4213-4F00-82CC-96059B4FB066}" type="presParOf" srcId="{C5B86113-9E98-429C-9CDB-61BAD6C97961}" destId="{55EF03D1-7F19-41FA-82B4-F722CED0FAF4}" srcOrd="1" destOrd="0" presId="urn:microsoft.com/office/officeart/2008/layout/LinedList"/>
    <dgm:cxn modelId="{6DAAACB2-859B-474B-819A-0065E6F15D75}" type="presParOf" srcId="{1C419922-A4D7-485B-B427-F4BEC6FF1F55}" destId="{887680CF-F2FE-4E29-899E-F2FF6F7BA5F5}" srcOrd="2" destOrd="0" presId="urn:microsoft.com/office/officeart/2008/layout/LinedList"/>
    <dgm:cxn modelId="{A2733E75-12B7-4B9E-8EEF-DE38F9BFF690}" type="presParOf" srcId="{1C419922-A4D7-485B-B427-F4BEC6FF1F55}" destId="{81E5EB84-C895-4E8C-8370-2E2BA4502677}" srcOrd="3" destOrd="0" presId="urn:microsoft.com/office/officeart/2008/layout/LinedList"/>
    <dgm:cxn modelId="{8789A95F-C309-49FE-BF3C-E6A77F556255}" type="presParOf" srcId="{81E5EB84-C895-4E8C-8370-2E2BA4502677}" destId="{457A1FFB-D160-49CC-99AE-47E0708E4D76}" srcOrd="0" destOrd="0" presId="urn:microsoft.com/office/officeart/2008/layout/LinedList"/>
    <dgm:cxn modelId="{B726BCD2-EEF5-462B-819B-3A660C0A504C}" type="presParOf" srcId="{81E5EB84-C895-4E8C-8370-2E2BA4502677}" destId="{9F722166-AD39-4FD4-A364-EBF852FBDCD4}" srcOrd="1" destOrd="0" presId="urn:microsoft.com/office/officeart/2008/layout/LinedList"/>
    <dgm:cxn modelId="{11C1ADF0-AF07-41CE-B83E-0CEE101A8EE8}" type="presParOf" srcId="{1C419922-A4D7-485B-B427-F4BEC6FF1F55}" destId="{50E389F8-E6BE-4CC8-941B-128BAB2E29F6}" srcOrd="4" destOrd="0" presId="urn:microsoft.com/office/officeart/2008/layout/LinedList"/>
    <dgm:cxn modelId="{EEF60F85-021F-47A0-8A5A-1FA21C221E09}" type="presParOf" srcId="{1C419922-A4D7-485B-B427-F4BEC6FF1F55}" destId="{3F4D5C35-642F-4480-AE75-4D0329A7C782}" srcOrd="5" destOrd="0" presId="urn:microsoft.com/office/officeart/2008/layout/LinedList"/>
    <dgm:cxn modelId="{12A3794B-CB6E-472D-BCF7-1275F34F5291}" type="presParOf" srcId="{3F4D5C35-642F-4480-AE75-4D0329A7C782}" destId="{FD720F19-D1D9-4FF4-9224-0A7D5E938ECB}" srcOrd="0" destOrd="0" presId="urn:microsoft.com/office/officeart/2008/layout/LinedList"/>
    <dgm:cxn modelId="{7BA008BF-A80F-4261-8D44-8FB9BC0C6BEE}" type="presParOf" srcId="{3F4D5C35-642F-4480-AE75-4D0329A7C782}" destId="{16A3CD59-0DBE-4681-9B99-817373387318}" srcOrd="1" destOrd="0" presId="urn:microsoft.com/office/officeart/2008/layout/LinedList"/>
    <dgm:cxn modelId="{937CAED3-CCEB-4519-A3F0-250A93CCD4AD}" type="presParOf" srcId="{1C419922-A4D7-485B-B427-F4BEC6FF1F55}" destId="{709EAA89-746A-489B-8585-033F5F3ADBEF}" srcOrd="6" destOrd="0" presId="urn:microsoft.com/office/officeart/2008/layout/LinedList"/>
    <dgm:cxn modelId="{66D54F0A-C234-402A-BEE4-0395A4649451}" type="presParOf" srcId="{1C419922-A4D7-485B-B427-F4BEC6FF1F55}" destId="{842FEDA8-2BCF-489E-A705-0DE09FD78120}" srcOrd="7" destOrd="0" presId="urn:microsoft.com/office/officeart/2008/layout/LinedList"/>
    <dgm:cxn modelId="{0AA8E577-F07B-4D2D-8B36-C5ECE0B6E058}" type="presParOf" srcId="{842FEDA8-2BCF-489E-A705-0DE09FD78120}" destId="{3DB867D0-9547-4BB9-A7FF-ED1307C3CF09}" srcOrd="0" destOrd="0" presId="urn:microsoft.com/office/officeart/2008/layout/LinedList"/>
    <dgm:cxn modelId="{F1B95E11-BE0A-4973-934B-813EED31DB4F}" type="presParOf" srcId="{842FEDA8-2BCF-489E-A705-0DE09FD78120}" destId="{3B6E3526-B67C-4682-9711-5F38B439F1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75F7F3-7131-4E1E-9A7A-64DDF855B8E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DB7C2C7-6C46-47AA-A106-2E51EDE6FB17}">
      <dgm:prSet/>
      <dgm:spPr/>
      <dgm:t>
        <a:bodyPr/>
        <a:lstStyle/>
        <a:p>
          <a:r>
            <a:rPr lang="el-GR" dirty="0"/>
            <a:t>Όλες οι εργασίες απλά δημιουργούν ένα μοντέλο ML/DL</a:t>
          </a:r>
          <a:endParaRPr lang="en-US" dirty="0"/>
        </a:p>
      </dgm:t>
    </dgm:pt>
    <dgm:pt modelId="{748213CB-6B1E-480E-955C-CF4D71BA5CFC}" type="parTrans" cxnId="{8F686619-6FC3-452D-87D3-563BED3028CE}">
      <dgm:prSet/>
      <dgm:spPr/>
      <dgm:t>
        <a:bodyPr/>
        <a:lstStyle/>
        <a:p>
          <a:endParaRPr lang="en-US"/>
        </a:p>
      </dgm:t>
    </dgm:pt>
    <dgm:pt modelId="{36C11542-82E2-4651-902C-DF8DCF37F1A2}" type="sibTrans" cxnId="{8F686619-6FC3-452D-87D3-563BED3028CE}">
      <dgm:prSet/>
      <dgm:spPr/>
      <dgm:t>
        <a:bodyPr/>
        <a:lstStyle/>
        <a:p>
          <a:endParaRPr lang="en-US"/>
        </a:p>
      </dgm:t>
    </dgm:pt>
    <dgm:pt modelId="{AD82D05C-F255-4A6C-863C-956097868F0B}">
      <dgm:prSet/>
      <dgm:spPr/>
      <dgm:t>
        <a:bodyPr/>
        <a:lstStyle/>
        <a:p>
          <a:pPr rtl="0"/>
          <a:r>
            <a:rPr lang="el-GR" dirty="0"/>
            <a:t>Η δική μας προσέγγιση είναι να</a:t>
          </a:r>
          <a:r>
            <a:rPr lang="el-GR" dirty="0">
              <a:latin typeface="Calibri Light" panose="020F0302020204030204"/>
            </a:rPr>
            <a:t> αναδείξουμε και</a:t>
          </a:r>
          <a:r>
            <a:rPr lang="el-GR" dirty="0"/>
            <a:t> </a:t>
          </a:r>
          <a:r>
            <a:rPr lang="el-GR" dirty="0">
              <a:latin typeface="Calibri Light" panose="020F0302020204030204"/>
            </a:rPr>
            <a:t>να προσπαθήσουμε να </a:t>
          </a:r>
          <a:r>
            <a:rPr lang="el-GR" dirty="0"/>
            <a:t>αντιμετωπίσουμε και όλα τα προβλήματα πέρα από το μοντέλο.</a:t>
          </a:r>
          <a:endParaRPr lang="en-US" dirty="0"/>
        </a:p>
      </dgm:t>
    </dgm:pt>
    <dgm:pt modelId="{61DDCAC4-8C00-4224-A743-C028BE82F249}" type="parTrans" cxnId="{B5F6C063-E3C6-45E5-AA82-8297F0E25AF9}">
      <dgm:prSet/>
      <dgm:spPr/>
      <dgm:t>
        <a:bodyPr/>
        <a:lstStyle/>
        <a:p>
          <a:endParaRPr lang="en-US"/>
        </a:p>
      </dgm:t>
    </dgm:pt>
    <dgm:pt modelId="{7421BE2C-D7A5-4405-9E69-DB2585E6A3D7}" type="sibTrans" cxnId="{B5F6C063-E3C6-45E5-AA82-8297F0E25AF9}">
      <dgm:prSet/>
      <dgm:spPr/>
      <dgm:t>
        <a:bodyPr/>
        <a:lstStyle/>
        <a:p>
          <a:endParaRPr lang="en-US"/>
        </a:p>
      </dgm:t>
    </dgm:pt>
    <dgm:pt modelId="{6A7E4390-B598-4B0C-994C-BA8D7EDFFCDF}">
      <dgm:prSet/>
      <dgm:spPr/>
      <dgm:t>
        <a:bodyPr/>
        <a:lstStyle/>
        <a:p>
          <a:r>
            <a:rPr lang="el-GR" dirty="0"/>
            <a:t>Χρήση κατάλληλων τεχνολογιών για να επιτευχθεί αυτό</a:t>
          </a:r>
          <a:endParaRPr lang="en-US" dirty="0"/>
        </a:p>
      </dgm:t>
    </dgm:pt>
    <dgm:pt modelId="{3EF8FA42-EA86-431B-998E-5DF36F95D962}" type="parTrans" cxnId="{2CD9CE11-2FA6-428E-8813-160EE3A6CD08}">
      <dgm:prSet/>
      <dgm:spPr/>
      <dgm:t>
        <a:bodyPr/>
        <a:lstStyle/>
        <a:p>
          <a:endParaRPr lang="en-US"/>
        </a:p>
      </dgm:t>
    </dgm:pt>
    <dgm:pt modelId="{C7B75D39-3B91-4A16-A122-9434A38B2921}" type="sibTrans" cxnId="{2CD9CE11-2FA6-428E-8813-160EE3A6CD08}">
      <dgm:prSet/>
      <dgm:spPr/>
      <dgm:t>
        <a:bodyPr/>
        <a:lstStyle/>
        <a:p>
          <a:endParaRPr lang="en-US"/>
        </a:p>
      </dgm:t>
    </dgm:pt>
    <dgm:pt modelId="{C74C6670-E084-4B71-AD8A-722CEB1C327C}">
      <dgm:prSet/>
      <dgm:spPr/>
      <dgm:t>
        <a:bodyPr/>
        <a:lstStyle/>
        <a:p>
          <a:r>
            <a:rPr lang="el-GR" dirty="0"/>
            <a:t>Αλγόριθμοι ML, μηχανισμός </a:t>
          </a:r>
          <a:r>
            <a:rPr lang="el-GR" dirty="0" err="1"/>
            <a:t>Logging</a:t>
          </a:r>
          <a:r>
            <a:rPr lang="el-GR" dirty="0"/>
            <a:t>, </a:t>
          </a:r>
          <a:r>
            <a:rPr lang="el-GR" dirty="0" err="1"/>
            <a:t>Complex</a:t>
          </a:r>
          <a:r>
            <a:rPr lang="el-GR" dirty="0"/>
            <a:t> </a:t>
          </a:r>
          <a:r>
            <a:rPr lang="el-GR" dirty="0" err="1"/>
            <a:t>Event</a:t>
          </a:r>
          <a:r>
            <a:rPr lang="el-GR" dirty="0"/>
            <a:t> </a:t>
          </a:r>
          <a:r>
            <a:rPr lang="el-GR" dirty="0" err="1"/>
            <a:t>Proccessing</a:t>
          </a:r>
          <a:endParaRPr lang="en-US" dirty="0" err="1"/>
        </a:p>
      </dgm:t>
    </dgm:pt>
    <dgm:pt modelId="{72A725CC-6998-4410-A963-080370A89395}" type="parTrans" cxnId="{A2962F87-A5C3-48D1-A057-AB37A3E1BC98}">
      <dgm:prSet/>
      <dgm:spPr/>
      <dgm:t>
        <a:bodyPr/>
        <a:lstStyle/>
        <a:p>
          <a:endParaRPr lang="en-US"/>
        </a:p>
      </dgm:t>
    </dgm:pt>
    <dgm:pt modelId="{E658F6F9-2A4F-4968-AA79-70A9BB37878E}" type="sibTrans" cxnId="{A2962F87-A5C3-48D1-A057-AB37A3E1BC98}">
      <dgm:prSet/>
      <dgm:spPr/>
      <dgm:t>
        <a:bodyPr/>
        <a:lstStyle/>
        <a:p>
          <a:endParaRPr lang="en-US"/>
        </a:p>
      </dgm:t>
    </dgm:pt>
    <dgm:pt modelId="{353B5926-4BF7-427A-96D0-5D6A41078047}">
      <dgm:prSet/>
      <dgm:spPr/>
      <dgm:t>
        <a:bodyPr/>
        <a:lstStyle/>
        <a:p>
          <a:r>
            <a:rPr lang="el-GR" dirty="0"/>
            <a:t>Στόχος να ικανοποιηθούν τα </a:t>
          </a:r>
          <a:r>
            <a:rPr lang="el-GR" dirty="0" err="1"/>
            <a:t>requirements</a:t>
          </a:r>
          <a:r>
            <a:rPr lang="el-GR" dirty="0"/>
            <a:t> για το IDS</a:t>
          </a:r>
          <a:endParaRPr lang="en-US" dirty="0"/>
        </a:p>
      </dgm:t>
    </dgm:pt>
    <dgm:pt modelId="{09145097-4DBE-42F0-B62D-339938A12801}" type="parTrans" cxnId="{9AB490DF-487D-4162-9994-D928F443C420}">
      <dgm:prSet/>
      <dgm:spPr/>
      <dgm:t>
        <a:bodyPr/>
        <a:lstStyle/>
        <a:p>
          <a:endParaRPr lang="en-US"/>
        </a:p>
      </dgm:t>
    </dgm:pt>
    <dgm:pt modelId="{63CC48FB-34E1-45C0-A5B9-51B45042F577}" type="sibTrans" cxnId="{9AB490DF-487D-4162-9994-D928F443C420}">
      <dgm:prSet/>
      <dgm:spPr/>
      <dgm:t>
        <a:bodyPr/>
        <a:lstStyle/>
        <a:p>
          <a:endParaRPr lang="en-US"/>
        </a:p>
      </dgm:t>
    </dgm:pt>
    <dgm:pt modelId="{EC19FA5B-11DA-4142-984F-63907C316D71}">
      <dgm:prSet/>
      <dgm:spPr/>
      <dgm:t>
        <a:bodyPr/>
        <a:lstStyle/>
        <a:p>
          <a:r>
            <a:rPr lang="el-GR" dirty="0"/>
            <a:t>Για το είδος του IDS μας οδηγούν τα δεδομένα</a:t>
          </a:r>
          <a:endParaRPr lang="en-US" dirty="0"/>
        </a:p>
      </dgm:t>
    </dgm:pt>
    <dgm:pt modelId="{2531620C-7BD1-43F8-8369-121A0D513114}" type="parTrans" cxnId="{D94EBFED-C64D-46C2-8ED8-97B0EAFB07DF}">
      <dgm:prSet/>
      <dgm:spPr/>
      <dgm:t>
        <a:bodyPr/>
        <a:lstStyle/>
        <a:p>
          <a:endParaRPr lang="en-US"/>
        </a:p>
      </dgm:t>
    </dgm:pt>
    <dgm:pt modelId="{63EBB480-B260-4CBB-A043-E49D0A15EC14}" type="sibTrans" cxnId="{D94EBFED-C64D-46C2-8ED8-97B0EAFB07DF}">
      <dgm:prSet/>
      <dgm:spPr/>
      <dgm:t>
        <a:bodyPr/>
        <a:lstStyle/>
        <a:p>
          <a:endParaRPr lang="en-US"/>
        </a:p>
      </dgm:t>
    </dgm:pt>
    <dgm:pt modelId="{93C8C879-BB5E-4D55-8D01-05DAC3F53BF0}" type="pres">
      <dgm:prSet presAssocID="{6075F7F3-7131-4E1E-9A7A-64DDF855B8E5}" presName="vert0" presStyleCnt="0">
        <dgm:presLayoutVars>
          <dgm:dir/>
          <dgm:animOne val="branch"/>
          <dgm:animLvl val="lvl"/>
        </dgm:presLayoutVars>
      </dgm:prSet>
      <dgm:spPr/>
    </dgm:pt>
    <dgm:pt modelId="{37734CF4-B334-4923-930C-F3AA0938FB7C}" type="pres">
      <dgm:prSet presAssocID="{4DB7C2C7-6C46-47AA-A106-2E51EDE6FB17}" presName="thickLine" presStyleLbl="alignNode1" presStyleIdx="0" presStyleCnt="6"/>
      <dgm:spPr/>
    </dgm:pt>
    <dgm:pt modelId="{95DEC149-FD28-4334-B702-AA1C22B937D7}" type="pres">
      <dgm:prSet presAssocID="{4DB7C2C7-6C46-47AA-A106-2E51EDE6FB17}" presName="horz1" presStyleCnt="0"/>
      <dgm:spPr/>
    </dgm:pt>
    <dgm:pt modelId="{10304A2A-63D8-40CF-A70E-D21E2C98AFCA}" type="pres">
      <dgm:prSet presAssocID="{4DB7C2C7-6C46-47AA-A106-2E51EDE6FB17}" presName="tx1" presStyleLbl="revTx" presStyleIdx="0" presStyleCnt="6"/>
      <dgm:spPr/>
    </dgm:pt>
    <dgm:pt modelId="{C6A3316F-3525-47C3-9BEA-4ED90AE9658A}" type="pres">
      <dgm:prSet presAssocID="{4DB7C2C7-6C46-47AA-A106-2E51EDE6FB17}" presName="vert1" presStyleCnt="0"/>
      <dgm:spPr/>
    </dgm:pt>
    <dgm:pt modelId="{4099003C-EAD5-4F1B-9C62-3711423AA6C6}" type="pres">
      <dgm:prSet presAssocID="{AD82D05C-F255-4A6C-863C-956097868F0B}" presName="thickLine" presStyleLbl="alignNode1" presStyleIdx="1" presStyleCnt="6"/>
      <dgm:spPr/>
    </dgm:pt>
    <dgm:pt modelId="{357FDA38-FC01-4675-B6A7-989140173262}" type="pres">
      <dgm:prSet presAssocID="{AD82D05C-F255-4A6C-863C-956097868F0B}" presName="horz1" presStyleCnt="0"/>
      <dgm:spPr/>
    </dgm:pt>
    <dgm:pt modelId="{1E7BAD5F-7555-4ABF-890F-24CA746317C7}" type="pres">
      <dgm:prSet presAssocID="{AD82D05C-F255-4A6C-863C-956097868F0B}" presName="tx1" presStyleLbl="revTx" presStyleIdx="1" presStyleCnt="6"/>
      <dgm:spPr/>
    </dgm:pt>
    <dgm:pt modelId="{A21565D5-1E68-4D19-97AE-ABA3D965DABF}" type="pres">
      <dgm:prSet presAssocID="{AD82D05C-F255-4A6C-863C-956097868F0B}" presName="vert1" presStyleCnt="0"/>
      <dgm:spPr/>
    </dgm:pt>
    <dgm:pt modelId="{13A3FBA0-C6CE-4899-91D8-E9057271DACB}" type="pres">
      <dgm:prSet presAssocID="{6A7E4390-B598-4B0C-994C-BA8D7EDFFCDF}" presName="thickLine" presStyleLbl="alignNode1" presStyleIdx="2" presStyleCnt="6"/>
      <dgm:spPr/>
    </dgm:pt>
    <dgm:pt modelId="{43457D0C-C42B-4F15-AB41-8519D0A8271F}" type="pres">
      <dgm:prSet presAssocID="{6A7E4390-B598-4B0C-994C-BA8D7EDFFCDF}" presName="horz1" presStyleCnt="0"/>
      <dgm:spPr/>
    </dgm:pt>
    <dgm:pt modelId="{45D96BFF-3405-420C-BC9E-934E00A6D0CE}" type="pres">
      <dgm:prSet presAssocID="{6A7E4390-B598-4B0C-994C-BA8D7EDFFCDF}" presName="tx1" presStyleLbl="revTx" presStyleIdx="2" presStyleCnt="6"/>
      <dgm:spPr/>
    </dgm:pt>
    <dgm:pt modelId="{E47E37F5-1267-4947-814E-6F6073D2BFF9}" type="pres">
      <dgm:prSet presAssocID="{6A7E4390-B598-4B0C-994C-BA8D7EDFFCDF}" presName="vert1" presStyleCnt="0"/>
      <dgm:spPr/>
    </dgm:pt>
    <dgm:pt modelId="{767C9CB3-C79D-4581-AABF-37BAC3F13DE4}" type="pres">
      <dgm:prSet presAssocID="{C74C6670-E084-4B71-AD8A-722CEB1C327C}" presName="thickLine" presStyleLbl="alignNode1" presStyleIdx="3" presStyleCnt="6"/>
      <dgm:spPr/>
    </dgm:pt>
    <dgm:pt modelId="{7422A7C1-359F-4F0A-8FD7-A6FBA0C94161}" type="pres">
      <dgm:prSet presAssocID="{C74C6670-E084-4B71-AD8A-722CEB1C327C}" presName="horz1" presStyleCnt="0"/>
      <dgm:spPr/>
    </dgm:pt>
    <dgm:pt modelId="{EE5CE687-A7F8-472B-B18D-76CDD4E0E706}" type="pres">
      <dgm:prSet presAssocID="{C74C6670-E084-4B71-AD8A-722CEB1C327C}" presName="tx1" presStyleLbl="revTx" presStyleIdx="3" presStyleCnt="6"/>
      <dgm:spPr/>
    </dgm:pt>
    <dgm:pt modelId="{D76359B4-3EF8-48CF-B4C8-D54A4884D547}" type="pres">
      <dgm:prSet presAssocID="{C74C6670-E084-4B71-AD8A-722CEB1C327C}" presName="vert1" presStyleCnt="0"/>
      <dgm:spPr/>
    </dgm:pt>
    <dgm:pt modelId="{BB365E40-EB6A-48C9-8064-89B2E8529CB5}" type="pres">
      <dgm:prSet presAssocID="{353B5926-4BF7-427A-96D0-5D6A41078047}" presName="thickLine" presStyleLbl="alignNode1" presStyleIdx="4" presStyleCnt="6"/>
      <dgm:spPr/>
    </dgm:pt>
    <dgm:pt modelId="{B34E5C03-E44A-41D5-B379-16E87E9AD096}" type="pres">
      <dgm:prSet presAssocID="{353B5926-4BF7-427A-96D0-5D6A41078047}" presName="horz1" presStyleCnt="0"/>
      <dgm:spPr/>
    </dgm:pt>
    <dgm:pt modelId="{EBEE5479-EFEF-40EC-8E58-27A73E196093}" type="pres">
      <dgm:prSet presAssocID="{353B5926-4BF7-427A-96D0-5D6A41078047}" presName="tx1" presStyleLbl="revTx" presStyleIdx="4" presStyleCnt="6"/>
      <dgm:spPr/>
    </dgm:pt>
    <dgm:pt modelId="{58E5378D-6052-4BFB-9B05-46B3EB579518}" type="pres">
      <dgm:prSet presAssocID="{353B5926-4BF7-427A-96D0-5D6A41078047}" presName="vert1" presStyleCnt="0"/>
      <dgm:spPr/>
    </dgm:pt>
    <dgm:pt modelId="{1576369C-C4A3-40A9-A7E7-307C675F4FE5}" type="pres">
      <dgm:prSet presAssocID="{EC19FA5B-11DA-4142-984F-63907C316D71}" presName="thickLine" presStyleLbl="alignNode1" presStyleIdx="5" presStyleCnt="6"/>
      <dgm:spPr/>
    </dgm:pt>
    <dgm:pt modelId="{6ECFEFAE-C0D7-4DAF-9207-58E1365C8578}" type="pres">
      <dgm:prSet presAssocID="{EC19FA5B-11DA-4142-984F-63907C316D71}" presName="horz1" presStyleCnt="0"/>
      <dgm:spPr/>
    </dgm:pt>
    <dgm:pt modelId="{46373779-AD29-4F63-BCDD-DD633B8C2176}" type="pres">
      <dgm:prSet presAssocID="{EC19FA5B-11DA-4142-984F-63907C316D71}" presName="tx1" presStyleLbl="revTx" presStyleIdx="5" presStyleCnt="6"/>
      <dgm:spPr/>
    </dgm:pt>
    <dgm:pt modelId="{CB5B721B-5EB9-400A-B5DF-96F62DB0673A}" type="pres">
      <dgm:prSet presAssocID="{EC19FA5B-11DA-4142-984F-63907C316D71}" presName="vert1" presStyleCnt="0"/>
      <dgm:spPr/>
    </dgm:pt>
  </dgm:ptLst>
  <dgm:cxnLst>
    <dgm:cxn modelId="{E9FCEA0B-49F5-4558-BD5A-AD35A422E8C4}" type="presOf" srcId="{6075F7F3-7131-4E1E-9A7A-64DDF855B8E5}" destId="{93C8C879-BB5E-4D55-8D01-05DAC3F53BF0}" srcOrd="0" destOrd="0" presId="urn:microsoft.com/office/officeart/2008/layout/LinedList"/>
    <dgm:cxn modelId="{2CD9CE11-2FA6-428E-8813-160EE3A6CD08}" srcId="{6075F7F3-7131-4E1E-9A7A-64DDF855B8E5}" destId="{6A7E4390-B598-4B0C-994C-BA8D7EDFFCDF}" srcOrd="2" destOrd="0" parTransId="{3EF8FA42-EA86-431B-998E-5DF36F95D962}" sibTransId="{C7B75D39-3B91-4A16-A122-9434A38B2921}"/>
    <dgm:cxn modelId="{8F686619-6FC3-452D-87D3-563BED3028CE}" srcId="{6075F7F3-7131-4E1E-9A7A-64DDF855B8E5}" destId="{4DB7C2C7-6C46-47AA-A106-2E51EDE6FB17}" srcOrd="0" destOrd="0" parTransId="{748213CB-6B1E-480E-955C-CF4D71BA5CFC}" sibTransId="{36C11542-82E2-4651-902C-DF8DCF37F1A2}"/>
    <dgm:cxn modelId="{27613726-465E-48A0-A2C7-EE853DA82530}" type="presOf" srcId="{6A7E4390-B598-4B0C-994C-BA8D7EDFFCDF}" destId="{45D96BFF-3405-420C-BC9E-934E00A6D0CE}" srcOrd="0" destOrd="0" presId="urn:microsoft.com/office/officeart/2008/layout/LinedList"/>
    <dgm:cxn modelId="{B5F6C063-E3C6-45E5-AA82-8297F0E25AF9}" srcId="{6075F7F3-7131-4E1E-9A7A-64DDF855B8E5}" destId="{AD82D05C-F255-4A6C-863C-956097868F0B}" srcOrd="1" destOrd="0" parTransId="{61DDCAC4-8C00-4224-A743-C028BE82F249}" sibTransId="{7421BE2C-D7A5-4405-9E69-DB2585E6A3D7}"/>
    <dgm:cxn modelId="{48D7EC43-1EC8-4B4A-A1CF-3BDB840AA6B4}" type="presOf" srcId="{4DB7C2C7-6C46-47AA-A106-2E51EDE6FB17}" destId="{10304A2A-63D8-40CF-A70E-D21E2C98AFCA}" srcOrd="0" destOrd="0" presId="urn:microsoft.com/office/officeart/2008/layout/LinedList"/>
    <dgm:cxn modelId="{74D7314B-8055-4146-80B3-32CBA830EC8D}" type="presOf" srcId="{353B5926-4BF7-427A-96D0-5D6A41078047}" destId="{EBEE5479-EFEF-40EC-8E58-27A73E196093}" srcOrd="0" destOrd="0" presId="urn:microsoft.com/office/officeart/2008/layout/LinedList"/>
    <dgm:cxn modelId="{450C434C-9F59-44A0-B35C-26DE59299363}" type="presOf" srcId="{EC19FA5B-11DA-4142-984F-63907C316D71}" destId="{46373779-AD29-4F63-BCDD-DD633B8C2176}" srcOrd="0" destOrd="0" presId="urn:microsoft.com/office/officeart/2008/layout/LinedList"/>
    <dgm:cxn modelId="{912D486D-E664-41D3-807C-797A0E8A39F4}" type="presOf" srcId="{AD82D05C-F255-4A6C-863C-956097868F0B}" destId="{1E7BAD5F-7555-4ABF-890F-24CA746317C7}" srcOrd="0" destOrd="0" presId="urn:microsoft.com/office/officeart/2008/layout/LinedList"/>
    <dgm:cxn modelId="{A2962F87-A5C3-48D1-A057-AB37A3E1BC98}" srcId="{6075F7F3-7131-4E1E-9A7A-64DDF855B8E5}" destId="{C74C6670-E084-4B71-AD8A-722CEB1C327C}" srcOrd="3" destOrd="0" parTransId="{72A725CC-6998-4410-A963-080370A89395}" sibTransId="{E658F6F9-2A4F-4968-AA79-70A9BB37878E}"/>
    <dgm:cxn modelId="{9AB490DF-487D-4162-9994-D928F443C420}" srcId="{6075F7F3-7131-4E1E-9A7A-64DDF855B8E5}" destId="{353B5926-4BF7-427A-96D0-5D6A41078047}" srcOrd="4" destOrd="0" parTransId="{09145097-4DBE-42F0-B62D-339938A12801}" sibTransId="{63CC48FB-34E1-45C0-A5B9-51B45042F577}"/>
    <dgm:cxn modelId="{D94EBFED-C64D-46C2-8ED8-97B0EAFB07DF}" srcId="{6075F7F3-7131-4E1E-9A7A-64DDF855B8E5}" destId="{EC19FA5B-11DA-4142-984F-63907C316D71}" srcOrd="5" destOrd="0" parTransId="{2531620C-7BD1-43F8-8369-121A0D513114}" sibTransId="{63EBB480-B260-4CBB-A043-E49D0A15EC14}"/>
    <dgm:cxn modelId="{145C1BEF-7A1A-44A6-9107-D2FE3B0D1FDB}" type="presOf" srcId="{C74C6670-E084-4B71-AD8A-722CEB1C327C}" destId="{EE5CE687-A7F8-472B-B18D-76CDD4E0E706}" srcOrd="0" destOrd="0" presId="urn:microsoft.com/office/officeart/2008/layout/LinedList"/>
    <dgm:cxn modelId="{14B9D4E4-A5B1-4F8D-997C-F9EC3F04648D}" type="presParOf" srcId="{93C8C879-BB5E-4D55-8D01-05DAC3F53BF0}" destId="{37734CF4-B334-4923-930C-F3AA0938FB7C}" srcOrd="0" destOrd="0" presId="urn:microsoft.com/office/officeart/2008/layout/LinedList"/>
    <dgm:cxn modelId="{DB25B2E0-174E-42B4-B43E-81805E12EBCE}" type="presParOf" srcId="{93C8C879-BB5E-4D55-8D01-05DAC3F53BF0}" destId="{95DEC149-FD28-4334-B702-AA1C22B937D7}" srcOrd="1" destOrd="0" presId="urn:microsoft.com/office/officeart/2008/layout/LinedList"/>
    <dgm:cxn modelId="{465320D0-112B-4504-8C69-3820B6287DB0}" type="presParOf" srcId="{95DEC149-FD28-4334-B702-AA1C22B937D7}" destId="{10304A2A-63D8-40CF-A70E-D21E2C98AFCA}" srcOrd="0" destOrd="0" presId="urn:microsoft.com/office/officeart/2008/layout/LinedList"/>
    <dgm:cxn modelId="{31D99D1E-4735-4105-A970-F10389880897}" type="presParOf" srcId="{95DEC149-FD28-4334-B702-AA1C22B937D7}" destId="{C6A3316F-3525-47C3-9BEA-4ED90AE9658A}" srcOrd="1" destOrd="0" presId="urn:microsoft.com/office/officeart/2008/layout/LinedList"/>
    <dgm:cxn modelId="{172E95F8-7CBF-4A81-B5DD-A1564880C62D}" type="presParOf" srcId="{93C8C879-BB5E-4D55-8D01-05DAC3F53BF0}" destId="{4099003C-EAD5-4F1B-9C62-3711423AA6C6}" srcOrd="2" destOrd="0" presId="urn:microsoft.com/office/officeart/2008/layout/LinedList"/>
    <dgm:cxn modelId="{46895158-BB58-4372-A109-32E973FDAFC7}" type="presParOf" srcId="{93C8C879-BB5E-4D55-8D01-05DAC3F53BF0}" destId="{357FDA38-FC01-4675-B6A7-989140173262}" srcOrd="3" destOrd="0" presId="urn:microsoft.com/office/officeart/2008/layout/LinedList"/>
    <dgm:cxn modelId="{292D0D87-D991-40F0-A65F-7C59BF0F1460}" type="presParOf" srcId="{357FDA38-FC01-4675-B6A7-989140173262}" destId="{1E7BAD5F-7555-4ABF-890F-24CA746317C7}" srcOrd="0" destOrd="0" presId="urn:microsoft.com/office/officeart/2008/layout/LinedList"/>
    <dgm:cxn modelId="{D9253BBB-A3A3-4855-9C75-D7D92DEE47A0}" type="presParOf" srcId="{357FDA38-FC01-4675-B6A7-989140173262}" destId="{A21565D5-1E68-4D19-97AE-ABA3D965DABF}" srcOrd="1" destOrd="0" presId="urn:microsoft.com/office/officeart/2008/layout/LinedList"/>
    <dgm:cxn modelId="{02310B1B-3F74-4B82-8E69-AD86901E9315}" type="presParOf" srcId="{93C8C879-BB5E-4D55-8D01-05DAC3F53BF0}" destId="{13A3FBA0-C6CE-4899-91D8-E9057271DACB}" srcOrd="4" destOrd="0" presId="urn:microsoft.com/office/officeart/2008/layout/LinedList"/>
    <dgm:cxn modelId="{D725E845-FDDF-4FA5-A9C1-4C2479F27041}" type="presParOf" srcId="{93C8C879-BB5E-4D55-8D01-05DAC3F53BF0}" destId="{43457D0C-C42B-4F15-AB41-8519D0A8271F}" srcOrd="5" destOrd="0" presId="urn:microsoft.com/office/officeart/2008/layout/LinedList"/>
    <dgm:cxn modelId="{42783FEA-0105-4FBC-B1A4-35311287D628}" type="presParOf" srcId="{43457D0C-C42B-4F15-AB41-8519D0A8271F}" destId="{45D96BFF-3405-420C-BC9E-934E00A6D0CE}" srcOrd="0" destOrd="0" presId="urn:microsoft.com/office/officeart/2008/layout/LinedList"/>
    <dgm:cxn modelId="{5539ACF4-3537-49CB-98A5-D3F2811812B7}" type="presParOf" srcId="{43457D0C-C42B-4F15-AB41-8519D0A8271F}" destId="{E47E37F5-1267-4947-814E-6F6073D2BFF9}" srcOrd="1" destOrd="0" presId="urn:microsoft.com/office/officeart/2008/layout/LinedList"/>
    <dgm:cxn modelId="{16AC6C3E-06F1-49CE-BBFB-BFA6C2BF4656}" type="presParOf" srcId="{93C8C879-BB5E-4D55-8D01-05DAC3F53BF0}" destId="{767C9CB3-C79D-4581-AABF-37BAC3F13DE4}" srcOrd="6" destOrd="0" presId="urn:microsoft.com/office/officeart/2008/layout/LinedList"/>
    <dgm:cxn modelId="{EC02824E-EEDD-454F-A118-852B09DEF29E}" type="presParOf" srcId="{93C8C879-BB5E-4D55-8D01-05DAC3F53BF0}" destId="{7422A7C1-359F-4F0A-8FD7-A6FBA0C94161}" srcOrd="7" destOrd="0" presId="urn:microsoft.com/office/officeart/2008/layout/LinedList"/>
    <dgm:cxn modelId="{52239664-5919-4CA0-8D28-39A84DCB1BCF}" type="presParOf" srcId="{7422A7C1-359F-4F0A-8FD7-A6FBA0C94161}" destId="{EE5CE687-A7F8-472B-B18D-76CDD4E0E706}" srcOrd="0" destOrd="0" presId="urn:microsoft.com/office/officeart/2008/layout/LinedList"/>
    <dgm:cxn modelId="{9AC47569-24E9-4FE3-B5DC-6838DE8AF755}" type="presParOf" srcId="{7422A7C1-359F-4F0A-8FD7-A6FBA0C94161}" destId="{D76359B4-3EF8-48CF-B4C8-D54A4884D547}" srcOrd="1" destOrd="0" presId="urn:microsoft.com/office/officeart/2008/layout/LinedList"/>
    <dgm:cxn modelId="{BB2D0ADC-836C-4E64-B16A-938A53B34A8D}" type="presParOf" srcId="{93C8C879-BB5E-4D55-8D01-05DAC3F53BF0}" destId="{BB365E40-EB6A-48C9-8064-89B2E8529CB5}" srcOrd="8" destOrd="0" presId="urn:microsoft.com/office/officeart/2008/layout/LinedList"/>
    <dgm:cxn modelId="{F5B22BB8-7013-4D17-BF73-DBC19DC42B67}" type="presParOf" srcId="{93C8C879-BB5E-4D55-8D01-05DAC3F53BF0}" destId="{B34E5C03-E44A-41D5-B379-16E87E9AD096}" srcOrd="9" destOrd="0" presId="urn:microsoft.com/office/officeart/2008/layout/LinedList"/>
    <dgm:cxn modelId="{E18CA6B8-5D7C-42FC-8D4B-8D004CDBF11B}" type="presParOf" srcId="{B34E5C03-E44A-41D5-B379-16E87E9AD096}" destId="{EBEE5479-EFEF-40EC-8E58-27A73E196093}" srcOrd="0" destOrd="0" presId="urn:microsoft.com/office/officeart/2008/layout/LinedList"/>
    <dgm:cxn modelId="{4095EF26-2F24-4550-B6BC-30E1DE881249}" type="presParOf" srcId="{B34E5C03-E44A-41D5-B379-16E87E9AD096}" destId="{58E5378D-6052-4BFB-9B05-46B3EB579518}" srcOrd="1" destOrd="0" presId="urn:microsoft.com/office/officeart/2008/layout/LinedList"/>
    <dgm:cxn modelId="{BE7A0D22-7CC5-4C68-B5B7-9DC88480D4F0}" type="presParOf" srcId="{93C8C879-BB5E-4D55-8D01-05DAC3F53BF0}" destId="{1576369C-C4A3-40A9-A7E7-307C675F4FE5}" srcOrd="10" destOrd="0" presId="urn:microsoft.com/office/officeart/2008/layout/LinedList"/>
    <dgm:cxn modelId="{7F5C0712-5CB8-492C-87CF-5A19C99B6331}" type="presParOf" srcId="{93C8C879-BB5E-4D55-8D01-05DAC3F53BF0}" destId="{6ECFEFAE-C0D7-4DAF-9207-58E1365C8578}" srcOrd="11" destOrd="0" presId="urn:microsoft.com/office/officeart/2008/layout/LinedList"/>
    <dgm:cxn modelId="{077B17B3-6485-4A6A-A3B1-B5049E931001}" type="presParOf" srcId="{6ECFEFAE-C0D7-4DAF-9207-58E1365C8578}" destId="{46373779-AD29-4F63-BCDD-DD633B8C2176}" srcOrd="0" destOrd="0" presId="urn:microsoft.com/office/officeart/2008/layout/LinedList"/>
    <dgm:cxn modelId="{E4F60BC5-A5B5-4A53-9C09-B6F11664A9BA}" type="presParOf" srcId="{6ECFEFAE-C0D7-4DAF-9207-58E1365C8578}" destId="{CB5B721B-5EB9-400A-B5DF-96F62DB067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95228-E52B-4AF6-A245-15751AF0CF2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ED2F3CC-FB50-499D-B75A-74D144046CCA}">
      <dgm:prSet/>
      <dgm:spPr/>
      <dgm:t>
        <a:bodyPr/>
        <a:lstStyle/>
        <a:p>
          <a:r>
            <a:rPr lang="el-GR"/>
            <a:t>Το πρώτο βήμα είναι η δημιουργία μηχανισμού καταγραφής</a:t>
          </a:r>
          <a:endParaRPr lang="en-US"/>
        </a:p>
      </dgm:t>
    </dgm:pt>
    <dgm:pt modelId="{94351BB7-3C33-4055-BFEE-ED80CE214DE4}" type="parTrans" cxnId="{89BA3C84-AFA6-4E32-8BA5-577F22E3AAE9}">
      <dgm:prSet/>
      <dgm:spPr/>
      <dgm:t>
        <a:bodyPr/>
        <a:lstStyle/>
        <a:p>
          <a:endParaRPr lang="en-US"/>
        </a:p>
      </dgm:t>
    </dgm:pt>
    <dgm:pt modelId="{7F2A2421-25AF-48A5-83A9-D29C7AED21D0}" type="sibTrans" cxnId="{89BA3C84-AFA6-4E32-8BA5-577F22E3AAE9}">
      <dgm:prSet/>
      <dgm:spPr/>
      <dgm:t>
        <a:bodyPr/>
        <a:lstStyle/>
        <a:p>
          <a:endParaRPr lang="en-US"/>
        </a:p>
      </dgm:t>
    </dgm:pt>
    <dgm:pt modelId="{3D489747-5032-4D0E-8DC9-D89419BA782B}">
      <dgm:prSet/>
      <dgm:spPr/>
      <dgm:t>
        <a:bodyPr/>
        <a:lstStyle/>
        <a:p>
          <a:r>
            <a:rPr lang="el-GR"/>
            <a:t>Δεύτερο βήμα δημιουργία μηχανισμού συσχέτισης</a:t>
          </a:r>
          <a:endParaRPr lang="en-US"/>
        </a:p>
      </dgm:t>
    </dgm:pt>
    <dgm:pt modelId="{7CFB9208-D040-4B95-9554-923D173982AB}" type="parTrans" cxnId="{AD3BF78B-4DF1-48DC-8244-EB50858AB8C9}">
      <dgm:prSet/>
      <dgm:spPr/>
      <dgm:t>
        <a:bodyPr/>
        <a:lstStyle/>
        <a:p>
          <a:endParaRPr lang="en-US"/>
        </a:p>
      </dgm:t>
    </dgm:pt>
    <dgm:pt modelId="{29ED33A7-E74C-45DD-B578-E5ED28C29C49}" type="sibTrans" cxnId="{AD3BF78B-4DF1-48DC-8244-EB50858AB8C9}">
      <dgm:prSet/>
      <dgm:spPr/>
      <dgm:t>
        <a:bodyPr/>
        <a:lstStyle/>
        <a:p>
          <a:endParaRPr lang="en-US"/>
        </a:p>
      </dgm:t>
    </dgm:pt>
    <dgm:pt modelId="{165F1D12-C852-4842-84AC-E6FC98DAEFDB}">
      <dgm:prSet/>
      <dgm:spPr/>
      <dgm:t>
        <a:bodyPr/>
        <a:lstStyle/>
        <a:p>
          <a:r>
            <a:rPr lang="el-GR"/>
            <a:t>Τρίτο βήμα δημιουργία μηχανισμού προ επεξεργασίας</a:t>
          </a:r>
          <a:endParaRPr lang="en-US"/>
        </a:p>
      </dgm:t>
    </dgm:pt>
    <dgm:pt modelId="{A39F4242-1549-4A4E-AFDB-7611DE14B1BA}" type="parTrans" cxnId="{5BD031DF-2712-4A73-B5EC-87AC28538C55}">
      <dgm:prSet/>
      <dgm:spPr/>
      <dgm:t>
        <a:bodyPr/>
        <a:lstStyle/>
        <a:p>
          <a:endParaRPr lang="en-US"/>
        </a:p>
      </dgm:t>
    </dgm:pt>
    <dgm:pt modelId="{A8FEBEA1-1E23-426C-B70B-DEEDC68F4FAB}" type="sibTrans" cxnId="{5BD031DF-2712-4A73-B5EC-87AC28538C55}">
      <dgm:prSet/>
      <dgm:spPr/>
      <dgm:t>
        <a:bodyPr/>
        <a:lstStyle/>
        <a:p>
          <a:endParaRPr lang="en-US"/>
        </a:p>
      </dgm:t>
    </dgm:pt>
    <dgm:pt modelId="{15A3D223-37E3-42B2-B88D-D4AC7281CC6B}">
      <dgm:prSet/>
      <dgm:spPr/>
      <dgm:t>
        <a:bodyPr/>
        <a:lstStyle/>
        <a:p>
          <a:r>
            <a:rPr lang="el-GR"/>
            <a:t>Τέταρτο βήμα δημιουργία μηχανισμού inference</a:t>
          </a:r>
          <a:endParaRPr lang="en-US"/>
        </a:p>
      </dgm:t>
    </dgm:pt>
    <dgm:pt modelId="{63A32CB7-CB0F-4EBC-85C5-A8CB83B3CAE7}" type="parTrans" cxnId="{1DF3F5FC-3A52-428D-845A-519DF00C70EB}">
      <dgm:prSet/>
      <dgm:spPr/>
      <dgm:t>
        <a:bodyPr/>
        <a:lstStyle/>
        <a:p>
          <a:endParaRPr lang="en-US"/>
        </a:p>
      </dgm:t>
    </dgm:pt>
    <dgm:pt modelId="{D6D0448B-F058-442E-A0AE-CC4A9EB71CAA}" type="sibTrans" cxnId="{1DF3F5FC-3A52-428D-845A-519DF00C70EB}">
      <dgm:prSet/>
      <dgm:spPr/>
      <dgm:t>
        <a:bodyPr/>
        <a:lstStyle/>
        <a:p>
          <a:endParaRPr lang="en-US"/>
        </a:p>
      </dgm:t>
    </dgm:pt>
    <dgm:pt modelId="{6068B9AC-59B2-4DA4-BBC7-68646AF135C4}">
      <dgm:prSet/>
      <dgm:spPr/>
      <dgm:t>
        <a:bodyPr/>
        <a:lstStyle/>
        <a:p>
          <a:r>
            <a:rPr lang="el-GR"/>
            <a:t>Πέμπτο βήμα Deployment </a:t>
          </a:r>
          <a:endParaRPr lang="en-US"/>
        </a:p>
      </dgm:t>
    </dgm:pt>
    <dgm:pt modelId="{6625D986-2499-4CA0-B8B2-9ECCF18BA2D5}" type="parTrans" cxnId="{C04E216C-AB0A-4C74-99A8-EFA901FD9F61}">
      <dgm:prSet/>
      <dgm:spPr/>
      <dgm:t>
        <a:bodyPr/>
        <a:lstStyle/>
        <a:p>
          <a:endParaRPr lang="en-US"/>
        </a:p>
      </dgm:t>
    </dgm:pt>
    <dgm:pt modelId="{DE9566A4-F2AB-4005-A090-DD81D6F36BEC}" type="sibTrans" cxnId="{C04E216C-AB0A-4C74-99A8-EFA901FD9F61}">
      <dgm:prSet/>
      <dgm:spPr/>
      <dgm:t>
        <a:bodyPr/>
        <a:lstStyle/>
        <a:p>
          <a:endParaRPr lang="en-US"/>
        </a:p>
      </dgm:t>
    </dgm:pt>
    <dgm:pt modelId="{26335645-F902-48E9-8B95-B139EE8C562D}" type="pres">
      <dgm:prSet presAssocID="{81195228-E52B-4AF6-A245-15751AF0CF22}" presName="vert0" presStyleCnt="0">
        <dgm:presLayoutVars>
          <dgm:dir/>
          <dgm:animOne val="branch"/>
          <dgm:animLvl val="lvl"/>
        </dgm:presLayoutVars>
      </dgm:prSet>
      <dgm:spPr/>
    </dgm:pt>
    <dgm:pt modelId="{4315B1DE-4E8D-4608-A4DB-0A98136F22E2}" type="pres">
      <dgm:prSet presAssocID="{FED2F3CC-FB50-499D-B75A-74D144046CCA}" presName="thickLine" presStyleLbl="alignNode1" presStyleIdx="0" presStyleCnt="5"/>
      <dgm:spPr/>
    </dgm:pt>
    <dgm:pt modelId="{06B6241B-6ABC-43F2-9983-EBCB8A6B5D06}" type="pres">
      <dgm:prSet presAssocID="{FED2F3CC-FB50-499D-B75A-74D144046CCA}" presName="horz1" presStyleCnt="0"/>
      <dgm:spPr/>
    </dgm:pt>
    <dgm:pt modelId="{00D1AE1D-65AF-4ACB-AFB7-03366C11AD38}" type="pres">
      <dgm:prSet presAssocID="{FED2F3CC-FB50-499D-B75A-74D144046CCA}" presName="tx1" presStyleLbl="revTx" presStyleIdx="0" presStyleCnt="5"/>
      <dgm:spPr/>
    </dgm:pt>
    <dgm:pt modelId="{AAD81CA2-2E77-4341-80AC-C2EA9A7DD4BC}" type="pres">
      <dgm:prSet presAssocID="{FED2F3CC-FB50-499D-B75A-74D144046CCA}" presName="vert1" presStyleCnt="0"/>
      <dgm:spPr/>
    </dgm:pt>
    <dgm:pt modelId="{86EF25E0-F366-4BC2-BD8F-F4F8EF44CBEC}" type="pres">
      <dgm:prSet presAssocID="{3D489747-5032-4D0E-8DC9-D89419BA782B}" presName="thickLine" presStyleLbl="alignNode1" presStyleIdx="1" presStyleCnt="5"/>
      <dgm:spPr/>
    </dgm:pt>
    <dgm:pt modelId="{945C3FEB-9105-467D-94B1-14494D3A80F0}" type="pres">
      <dgm:prSet presAssocID="{3D489747-5032-4D0E-8DC9-D89419BA782B}" presName="horz1" presStyleCnt="0"/>
      <dgm:spPr/>
    </dgm:pt>
    <dgm:pt modelId="{6042CFF0-F763-4F92-95DF-617A31BC381B}" type="pres">
      <dgm:prSet presAssocID="{3D489747-5032-4D0E-8DC9-D89419BA782B}" presName="tx1" presStyleLbl="revTx" presStyleIdx="1" presStyleCnt="5"/>
      <dgm:spPr/>
    </dgm:pt>
    <dgm:pt modelId="{3AE12F5A-AAEE-44A9-A3AD-2054A5C02CC2}" type="pres">
      <dgm:prSet presAssocID="{3D489747-5032-4D0E-8DC9-D89419BA782B}" presName="vert1" presStyleCnt="0"/>
      <dgm:spPr/>
    </dgm:pt>
    <dgm:pt modelId="{BF3CAE89-B3F2-48B5-8544-D75536F08553}" type="pres">
      <dgm:prSet presAssocID="{165F1D12-C852-4842-84AC-E6FC98DAEFDB}" presName="thickLine" presStyleLbl="alignNode1" presStyleIdx="2" presStyleCnt="5"/>
      <dgm:spPr/>
    </dgm:pt>
    <dgm:pt modelId="{F5D900D4-59D8-40EA-9057-C742C3D11707}" type="pres">
      <dgm:prSet presAssocID="{165F1D12-C852-4842-84AC-E6FC98DAEFDB}" presName="horz1" presStyleCnt="0"/>
      <dgm:spPr/>
    </dgm:pt>
    <dgm:pt modelId="{8E250BAA-E357-48E1-99ED-D181114E3E2A}" type="pres">
      <dgm:prSet presAssocID="{165F1D12-C852-4842-84AC-E6FC98DAEFDB}" presName="tx1" presStyleLbl="revTx" presStyleIdx="2" presStyleCnt="5"/>
      <dgm:spPr/>
    </dgm:pt>
    <dgm:pt modelId="{60645EF6-EA9D-4CBF-8C80-6236321EF060}" type="pres">
      <dgm:prSet presAssocID="{165F1D12-C852-4842-84AC-E6FC98DAEFDB}" presName="vert1" presStyleCnt="0"/>
      <dgm:spPr/>
    </dgm:pt>
    <dgm:pt modelId="{1C516459-000A-4E52-8D99-4079343AC735}" type="pres">
      <dgm:prSet presAssocID="{15A3D223-37E3-42B2-B88D-D4AC7281CC6B}" presName="thickLine" presStyleLbl="alignNode1" presStyleIdx="3" presStyleCnt="5"/>
      <dgm:spPr/>
    </dgm:pt>
    <dgm:pt modelId="{E70D1504-89B7-4D81-A99D-EDCF0218C2C8}" type="pres">
      <dgm:prSet presAssocID="{15A3D223-37E3-42B2-B88D-D4AC7281CC6B}" presName="horz1" presStyleCnt="0"/>
      <dgm:spPr/>
    </dgm:pt>
    <dgm:pt modelId="{959CA85D-EF0B-4E30-9636-56E4F8D822E1}" type="pres">
      <dgm:prSet presAssocID="{15A3D223-37E3-42B2-B88D-D4AC7281CC6B}" presName="tx1" presStyleLbl="revTx" presStyleIdx="3" presStyleCnt="5"/>
      <dgm:spPr/>
    </dgm:pt>
    <dgm:pt modelId="{6FEA6BC7-84F7-4DF4-976E-CE0A12C3D525}" type="pres">
      <dgm:prSet presAssocID="{15A3D223-37E3-42B2-B88D-D4AC7281CC6B}" presName="vert1" presStyleCnt="0"/>
      <dgm:spPr/>
    </dgm:pt>
    <dgm:pt modelId="{CEA28304-E9C1-44DF-957D-E88DA75CABD1}" type="pres">
      <dgm:prSet presAssocID="{6068B9AC-59B2-4DA4-BBC7-68646AF135C4}" presName="thickLine" presStyleLbl="alignNode1" presStyleIdx="4" presStyleCnt="5"/>
      <dgm:spPr/>
    </dgm:pt>
    <dgm:pt modelId="{0E9704E5-3D95-468F-87B6-F083C74E4128}" type="pres">
      <dgm:prSet presAssocID="{6068B9AC-59B2-4DA4-BBC7-68646AF135C4}" presName="horz1" presStyleCnt="0"/>
      <dgm:spPr/>
    </dgm:pt>
    <dgm:pt modelId="{D1040440-4B51-46E6-ACD8-48933062C6CD}" type="pres">
      <dgm:prSet presAssocID="{6068B9AC-59B2-4DA4-BBC7-68646AF135C4}" presName="tx1" presStyleLbl="revTx" presStyleIdx="4" presStyleCnt="5"/>
      <dgm:spPr/>
    </dgm:pt>
    <dgm:pt modelId="{8DA25DC0-DE23-4BA8-BA63-C016FCE6D6C0}" type="pres">
      <dgm:prSet presAssocID="{6068B9AC-59B2-4DA4-BBC7-68646AF135C4}" presName="vert1" presStyleCnt="0"/>
      <dgm:spPr/>
    </dgm:pt>
  </dgm:ptLst>
  <dgm:cxnLst>
    <dgm:cxn modelId="{D107811A-1362-434C-8673-6C57D948B2BB}" type="presOf" srcId="{15A3D223-37E3-42B2-B88D-D4AC7281CC6B}" destId="{959CA85D-EF0B-4E30-9636-56E4F8D822E1}" srcOrd="0" destOrd="0" presId="urn:microsoft.com/office/officeart/2008/layout/LinedList"/>
    <dgm:cxn modelId="{DBD3D71F-5EC5-4874-93A1-BF695D30D987}" type="presOf" srcId="{3D489747-5032-4D0E-8DC9-D89419BA782B}" destId="{6042CFF0-F763-4F92-95DF-617A31BC381B}" srcOrd="0" destOrd="0" presId="urn:microsoft.com/office/officeart/2008/layout/LinedList"/>
    <dgm:cxn modelId="{2CCC9633-3CEC-46C2-966F-8A44EC54DCA9}" type="presOf" srcId="{81195228-E52B-4AF6-A245-15751AF0CF22}" destId="{26335645-F902-48E9-8B95-B139EE8C562D}" srcOrd="0" destOrd="0" presId="urn:microsoft.com/office/officeart/2008/layout/LinedList"/>
    <dgm:cxn modelId="{C04E216C-AB0A-4C74-99A8-EFA901FD9F61}" srcId="{81195228-E52B-4AF6-A245-15751AF0CF22}" destId="{6068B9AC-59B2-4DA4-BBC7-68646AF135C4}" srcOrd="4" destOrd="0" parTransId="{6625D986-2499-4CA0-B8B2-9ECCF18BA2D5}" sibTransId="{DE9566A4-F2AB-4005-A090-DD81D6F36BEC}"/>
    <dgm:cxn modelId="{B9903384-C6FC-4433-BD90-C8A3E4928F80}" type="presOf" srcId="{FED2F3CC-FB50-499D-B75A-74D144046CCA}" destId="{00D1AE1D-65AF-4ACB-AFB7-03366C11AD38}" srcOrd="0" destOrd="0" presId="urn:microsoft.com/office/officeart/2008/layout/LinedList"/>
    <dgm:cxn modelId="{89BA3C84-AFA6-4E32-8BA5-577F22E3AAE9}" srcId="{81195228-E52B-4AF6-A245-15751AF0CF22}" destId="{FED2F3CC-FB50-499D-B75A-74D144046CCA}" srcOrd="0" destOrd="0" parTransId="{94351BB7-3C33-4055-BFEE-ED80CE214DE4}" sibTransId="{7F2A2421-25AF-48A5-83A9-D29C7AED21D0}"/>
    <dgm:cxn modelId="{AD3BF78B-4DF1-48DC-8244-EB50858AB8C9}" srcId="{81195228-E52B-4AF6-A245-15751AF0CF22}" destId="{3D489747-5032-4D0E-8DC9-D89419BA782B}" srcOrd="1" destOrd="0" parTransId="{7CFB9208-D040-4B95-9554-923D173982AB}" sibTransId="{29ED33A7-E74C-45DD-B578-E5ED28C29C49}"/>
    <dgm:cxn modelId="{01EE9BBA-A79F-449B-B37C-D8EB2D32A7F7}" type="presOf" srcId="{6068B9AC-59B2-4DA4-BBC7-68646AF135C4}" destId="{D1040440-4B51-46E6-ACD8-48933062C6CD}" srcOrd="0" destOrd="0" presId="urn:microsoft.com/office/officeart/2008/layout/LinedList"/>
    <dgm:cxn modelId="{328DB7C7-A27A-4C34-9213-0BB7E3DD865C}" type="presOf" srcId="{165F1D12-C852-4842-84AC-E6FC98DAEFDB}" destId="{8E250BAA-E357-48E1-99ED-D181114E3E2A}" srcOrd="0" destOrd="0" presId="urn:microsoft.com/office/officeart/2008/layout/LinedList"/>
    <dgm:cxn modelId="{5BD031DF-2712-4A73-B5EC-87AC28538C55}" srcId="{81195228-E52B-4AF6-A245-15751AF0CF22}" destId="{165F1D12-C852-4842-84AC-E6FC98DAEFDB}" srcOrd="2" destOrd="0" parTransId="{A39F4242-1549-4A4E-AFDB-7611DE14B1BA}" sibTransId="{A8FEBEA1-1E23-426C-B70B-DEEDC68F4FAB}"/>
    <dgm:cxn modelId="{1DF3F5FC-3A52-428D-845A-519DF00C70EB}" srcId="{81195228-E52B-4AF6-A245-15751AF0CF22}" destId="{15A3D223-37E3-42B2-B88D-D4AC7281CC6B}" srcOrd="3" destOrd="0" parTransId="{63A32CB7-CB0F-4EBC-85C5-A8CB83B3CAE7}" sibTransId="{D6D0448B-F058-442E-A0AE-CC4A9EB71CAA}"/>
    <dgm:cxn modelId="{A800ED20-82BB-451C-8F38-6A62DD33C3B4}" type="presParOf" srcId="{26335645-F902-48E9-8B95-B139EE8C562D}" destId="{4315B1DE-4E8D-4608-A4DB-0A98136F22E2}" srcOrd="0" destOrd="0" presId="urn:microsoft.com/office/officeart/2008/layout/LinedList"/>
    <dgm:cxn modelId="{52ADFA3D-8F07-46B5-ADEE-C37489FA8061}" type="presParOf" srcId="{26335645-F902-48E9-8B95-B139EE8C562D}" destId="{06B6241B-6ABC-43F2-9983-EBCB8A6B5D06}" srcOrd="1" destOrd="0" presId="urn:microsoft.com/office/officeart/2008/layout/LinedList"/>
    <dgm:cxn modelId="{8754952F-A329-4BEE-AE76-1D32F6ECA373}" type="presParOf" srcId="{06B6241B-6ABC-43F2-9983-EBCB8A6B5D06}" destId="{00D1AE1D-65AF-4ACB-AFB7-03366C11AD38}" srcOrd="0" destOrd="0" presId="urn:microsoft.com/office/officeart/2008/layout/LinedList"/>
    <dgm:cxn modelId="{E61FB04D-DE0A-409F-96A4-BD1228B8F34E}" type="presParOf" srcId="{06B6241B-6ABC-43F2-9983-EBCB8A6B5D06}" destId="{AAD81CA2-2E77-4341-80AC-C2EA9A7DD4BC}" srcOrd="1" destOrd="0" presId="urn:microsoft.com/office/officeart/2008/layout/LinedList"/>
    <dgm:cxn modelId="{F0307C07-5DE0-4A68-8953-0E50FE219137}" type="presParOf" srcId="{26335645-F902-48E9-8B95-B139EE8C562D}" destId="{86EF25E0-F366-4BC2-BD8F-F4F8EF44CBEC}" srcOrd="2" destOrd="0" presId="urn:microsoft.com/office/officeart/2008/layout/LinedList"/>
    <dgm:cxn modelId="{7AF22051-1819-4109-8ACE-4639E4365341}" type="presParOf" srcId="{26335645-F902-48E9-8B95-B139EE8C562D}" destId="{945C3FEB-9105-467D-94B1-14494D3A80F0}" srcOrd="3" destOrd="0" presId="urn:microsoft.com/office/officeart/2008/layout/LinedList"/>
    <dgm:cxn modelId="{E31B4056-7595-4A17-8474-378B7B555DCF}" type="presParOf" srcId="{945C3FEB-9105-467D-94B1-14494D3A80F0}" destId="{6042CFF0-F763-4F92-95DF-617A31BC381B}" srcOrd="0" destOrd="0" presId="urn:microsoft.com/office/officeart/2008/layout/LinedList"/>
    <dgm:cxn modelId="{CC3F4C06-AC13-4EE4-ADC4-89EF4AAA6FD1}" type="presParOf" srcId="{945C3FEB-9105-467D-94B1-14494D3A80F0}" destId="{3AE12F5A-AAEE-44A9-A3AD-2054A5C02CC2}" srcOrd="1" destOrd="0" presId="urn:microsoft.com/office/officeart/2008/layout/LinedList"/>
    <dgm:cxn modelId="{9EA48B21-AD32-4ADD-948E-3B9AC7448E2D}" type="presParOf" srcId="{26335645-F902-48E9-8B95-B139EE8C562D}" destId="{BF3CAE89-B3F2-48B5-8544-D75536F08553}" srcOrd="4" destOrd="0" presId="urn:microsoft.com/office/officeart/2008/layout/LinedList"/>
    <dgm:cxn modelId="{A7FED720-A66F-4AA7-BCE0-9996AB3BC50C}" type="presParOf" srcId="{26335645-F902-48E9-8B95-B139EE8C562D}" destId="{F5D900D4-59D8-40EA-9057-C742C3D11707}" srcOrd="5" destOrd="0" presId="urn:microsoft.com/office/officeart/2008/layout/LinedList"/>
    <dgm:cxn modelId="{A744DF27-F385-40EB-BCA6-CFAB749A3743}" type="presParOf" srcId="{F5D900D4-59D8-40EA-9057-C742C3D11707}" destId="{8E250BAA-E357-48E1-99ED-D181114E3E2A}" srcOrd="0" destOrd="0" presId="urn:microsoft.com/office/officeart/2008/layout/LinedList"/>
    <dgm:cxn modelId="{E1F3C246-DC7F-430F-9B22-68AC8909FFA2}" type="presParOf" srcId="{F5D900D4-59D8-40EA-9057-C742C3D11707}" destId="{60645EF6-EA9D-4CBF-8C80-6236321EF060}" srcOrd="1" destOrd="0" presId="urn:microsoft.com/office/officeart/2008/layout/LinedList"/>
    <dgm:cxn modelId="{1ED8F9F6-B8CE-44F0-A2AC-94EF540B50B4}" type="presParOf" srcId="{26335645-F902-48E9-8B95-B139EE8C562D}" destId="{1C516459-000A-4E52-8D99-4079343AC735}" srcOrd="6" destOrd="0" presId="urn:microsoft.com/office/officeart/2008/layout/LinedList"/>
    <dgm:cxn modelId="{9C94D868-B1AE-420C-AECF-739AF0D9F433}" type="presParOf" srcId="{26335645-F902-48E9-8B95-B139EE8C562D}" destId="{E70D1504-89B7-4D81-A99D-EDCF0218C2C8}" srcOrd="7" destOrd="0" presId="urn:microsoft.com/office/officeart/2008/layout/LinedList"/>
    <dgm:cxn modelId="{53862084-A342-4AB1-908B-CC7761EACC9F}" type="presParOf" srcId="{E70D1504-89B7-4D81-A99D-EDCF0218C2C8}" destId="{959CA85D-EF0B-4E30-9636-56E4F8D822E1}" srcOrd="0" destOrd="0" presId="urn:microsoft.com/office/officeart/2008/layout/LinedList"/>
    <dgm:cxn modelId="{877E3C6C-52E2-4CC1-81FB-866056CB3EE0}" type="presParOf" srcId="{E70D1504-89B7-4D81-A99D-EDCF0218C2C8}" destId="{6FEA6BC7-84F7-4DF4-976E-CE0A12C3D525}" srcOrd="1" destOrd="0" presId="urn:microsoft.com/office/officeart/2008/layout/LinedList"/>
    <dgm:cxn modelId="{7A98815B-2631-4A6B-BDC4-DACEA79A380E}" type="presParOf" srcId="{26335645-F902-48E9-8B95-B139EE8C562D}" destId="{CEA28304-E9C1-44DF-957D-E88DA75CABD1}" srcOrd="8" destOrd="0" presId="urn:microsoft.com/office/officeart/2008/layout/LinedList"/>
    <dgm:cxn modelId="{0CE89270-D705-425F-8564-9E6EE56EC8D1}" type="presParOf" srcId="{26335645-F902-48E9-8B95-B139EE8C562D}" destId="{0E9704E5-3D95-468F-87B6-F083C74E4128}" srcOrd="9" destOrd="0" presId="urn:microsoft.com/office/officeart/2008/layout/LinedList"/>
    <dgm:cxn modelId="{A03614AC-BCFB-4CAE-832D-79534533A1B2}" type="presParOf" srcId="{0E9704E5-3D95-468F-87B6-F083C74E4128}" destId="{D1040440-4B51-46E6-ACD8-48933062C6CD}" srcOrd="0" destOrd="0" presId="urn:microsoft.com/office/officeart/2008/layout/LinedList"/>
    <dgm:cxn modelId="{21C248C7-F29F-482F-BAF1-6A4E331101A4}" type="presParOf" srcId="{0E9704E5-3D95-468F-87B6-F083C74E4128}" destId="{8DA25DC0-DE23-4BA8-BA63-C016FCE6D6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B9EF5-8C82-407F-8E12-5E45706167BA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94867-F6F0-43E8-9FB4-45AE718ADE57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Υποκλάδος της Τεχνητής Νοημοσύνης.</a:t>
          </a:r>
          <a:endParaRPr lang="en-US" sz="2000" kern="1200"/>
        </a:p>
      </dsp:txBody>
      <dsp:txXfrm>
        <a:off x="0" y="623"/>
        <a:ext cx="6492875" cy="729164"/>
      </dsp:txXfrm>
    </dsp:sp>
    <dsp:sp modelId="{475E59DD-60B2-4978-9098-38F0739FF865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B2ACA-41B8-42DB-ABBB-915A31E86505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Σχετίζεται με πολλούς ερευνητικούς κλάδους.</a:t>
          </a:r>
          <a:endParaRPr lang="en-US" sz="2000" kern="1200"/>
        </a:p>
      </dsp:txBody>
      <dsp:txXfrm>
        <a:off x="0" y="729788"/>
        <a:ext cx="6492875" cy="729164"/>
      </dsp:txXfrm>
    </dsp:sp>
    <dsp:sp modelId="{FED0E4EF-59E5-4E80-8FDB-311779322FFA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D566D-67E1-4CA8-A92C-4BF04F5ACD04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Στόχος είναι να εκπαιδευτεί ένας αλγόριθμος από ιστορικά δεδομένα και να γενικεύσει την γνώση που απέκτησε.</a:t>
          </a:r>
          <a:endParaRPr lang="en-US" sz="2000" kern="1200"/>
        </a:p>
      </dsp:txBody>
      <dsp:txXfrm>
        <a:off x="0" y="1458952"/>
        <a:ext cx="6492875" cy="729164"/>
      </dsp:txXfrm>
    </dsp:sp>
    <dsp:sp modelId="{9E3735C8-4682-47FD-8178-058DBB96EA58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F245A-70FA-4EEB-A190-FB3A08DC5BBC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Οι κύριες κατηγορίες είναι supervised και unsupervised αλλά δεν είναι απόλυτο.</a:t>
          </a:r>
          <a:endParaRPr lang="en-US" sz="2000" kern="1200"/>
        </a:p>
      </dsp:txBody>
      <dsp:txXfrm>
        <a:off x="0" y="2188117"/>
        <a:ext cx="6492875" cy="729164"/>
      </dsp:txXfrm>
    </dsp:sp>
    <dsp:sp modelId="{1ADA6879-790B-49CC-B95F-619B0615F89C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CFFF1-DB64-4E57-B671-7D2953EF10B2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Στόχος και των δύο η εξαγωγή γνώσης.</a:t>
          </a:r>
          <a:endParaRPr lang="en-US" sz="2000" kern="1200"/>
        </a:p>
      </dsp:txBody>
      <dsp:txXfrm>
        <a:off x="0" y="2917282"/>
        <a:ext cx="6492875" cy="729164"/>
      </dsp:txXfrm>
    </dsp:sp>
    <dsp:sp modelId="{491E0AA3-D8D9-4411-BD04-C37280BFF72B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7515D-00CA-4D96-BFEE-576C55DEFC4B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Βρίσκει εφαρμογή σε πολλές περιπτώσεις</a:t>
          </a:r>
          <a:endParaRPr lang="en-US" sz="2000" kern="1200"/>
        </a:p>
      </dsp:txBody>
      <dsp:txXfrm>
        <a:off x="0" y="3646447"/>
        <a:ext cx="6492875" cy="729164"/>
      </dsp:txXfrm>
    </dsp:sp>
    <dsp:sp modelId="{E4CFD44B-64FB-402B-A797-E2D28239C669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B3D1B-7DB7-4E7C-BD7E-780AF33F7C4F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Βαθιά μηχανική μάθηση. Υποκλάδος </a:t>
          </a:r>
          <a:endParaRPr lang="en-US" sz="2000" kern="1200"/>
        </a:p>
      </dsp:txBody>
      <dsp:txXfrm>
        <a:off x="0" y="4375611"/>
        <a:ext cx="6492875" cy="7291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BBB35-1E0E-4881-BC82-0DAB85B3541D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D7DAC-F2CB-4A79-A7E0-A6AD7F27EAC5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Για τον μηχανισμό καταγραφής επιλέγουμε την χρήση </a:t>
          </a:r>
          <a:r>
            <a:rPr lang="el-GR" sz="2000" kern="1200" dirty="0" err="1"/>
            <a:t>wrapper</a:t>
          </a:r>
          <a:r>
            <a:rPr lang="el-GR" sz="2000" kern="1200" dirty="0"/>
            <a:t> </a:t>
          </a:r>
          <a:r>
            <a:rPr lang="el-GR" sz="2000" kern="1200" dirty="0" err="1"/>
            <a:t>functions</a:t>
          </a:r>
          <a:r>
            <a:rPr lang="el-GR" sz="2000" kern="1200" dirty="0"/>
            <a:t> λόγω ετερογένειας στα </a:t>
          </a:r>
          <a:r>
            <a:rPr lang="el-GR" sz="2000" kern="1200" dirty="0" err="1"/>
            <a:t>logs</a:t>
          </a:r>
          <a:r>
            <a:rPr lang="el-GR" sz="2000" kern="1200" dirty="0"/>
            <a:t> και άλλων δυσκολιών.</a:t>
          </a:r>
          <a:r>
            <a:rPr lang="el-GR" sz="2000" kern="1200" dirty="0">
              <a:latin typeface="Calibri Light" panose="020F0302020204030204"/>
            </a:rPr>
            <a:t> Επίσης θα μπορούσε να αξιοποιηθεί ο μηχανισμός </a:t>
          </a:r>
          <a:r>
            <a:rPr lang="el-GR" sz="2000" kern="1200" dirty="0" err="1">
              <a:latin typeface="Calibri Light" panose="020F0302020204030204"/>
            </a:rPr>
            <a:t>syslog</a:t>
          </a:r>
          <a:r>
            <a:rPr lang="el-GR" sz="2000" kern="1200" dirty="0">
              <a:latin typeface="Calibri Light" panose="020F0302020204030204"/>
            </a:rPr>
            <a:t>.</a:t>
          </a:r>
          <a:endParaRPr lang="en-US" sz="2000" kern="1200" dirty="0"/>
        </a:p>
      </dsp:txBody>
      <dsp:txXfrm>
        <a:off x="0" y="0"/>
        <a:ext cx="6492875" cy="1276350"/>
      </dsp:txXfrm>
    </dsp:sp>
    <dsp:sp modelId="{3E56D9D4-F69D-44FA-87B5-C55C699B0236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EFDFF-CF26-4AAF-B2F9-1179CBD0B179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Για τον μηχανισμό συσχέτισης επιλέγουμε </a:t>
          </a:r>
          <a:r>
            <a:rPr lang="el-GR" sz="2000" kern="1200" dirty="0" err="1"/>
            <a:t>Complex</a:t>
          </a:r>
          <a:r>
            <a:rPr lang="el-GR" sz="2000" kern="1200" dirty="0"/>
            <a:t> </a:t>
          </a:r>
          <a:r>
            <a:rPr lang="el-GR" sz="2000" kern="1200" dirty="0" err="1"/>
            <a:t>Event</a:t>
          </a:r>
          <a:r>
            <a:rPr lang="el-GR" sz="2000" kern="1200" dirty="0"/>
            <a:t> </a:t>
          </a:r>
          <a:r>
            <a:rPr lang="el-GR" sz="2000" kern="1200" dirty="0" err="1"/>
            <a:t>Processing</a:t>
          </a:r>
          <a:r>
            <a:rPr lang="el-GR" sz="2000" kern="1200" dirty="0"/>
            <a:t> λόγω λειτουργικότητας και </a:t>
          </a:r>
          <a:r>
            <a:rPr lang="el-GR" sz="2000" kern="1200" dirty="0" err="1"/>
            <a:t>optimizations</a:t>
          </a:r>
          <a:r>
            <a:rPr lang="el-GR" sz="2000" kern="1200" dirty="0"/>
            <a:t>.</a:t>
          </a:r>
          <a:endParaRPr lang="en-US" sz="2000" kern="1200" dirty="0"/>
        </a:p>
      </dsp:txBody>
      <dsp:txXfrm>
        <a:off x="0" y="1276350"/>
        <a:ext cx="6492875" cy="1276350"/>
      </dsp:txXfrm>
    </dsp:sp>
    <dsp:sp modelId="{C0CD8F65-4AF6-4CC2-8931-9E92D685F1C3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82EBD-832F-4087-ACE5-80237BDB14A9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Ο μηχανισμός αυτός θα πραγματοποιεί λειτουργίες που πρέπει να γίνουν πριν το </a:t>
          </a:r>
          <a:r>
            <a:rPr lang="el-GR" sz="2000" kern="1200" dirty="0" err="1"/>
            <a:t>inference</a:t>
          </a:r>
          <a:endParaRPr lang="en-US" sz="2000" kern="1200" dirty="0" err="1"/>
        </a:p>
      </dsp:txBody>
      <dsp:txXfrm>
        <a:off x="0" y="2552700"/>
        <a:ext cx="6492875" cy="1276350"/>
      </dsp:txXfrm>
    </dsp:sp>
    <dsp:sp modelId="{BAB02498-983A-41E1-9118-C820FBEA9868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06D61-FC24-43AE-8924-19A749427556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Ο μηχανισμός </a:t>
          </a:r>
          <a:r>
            <a:rPr lang="el-GR" sz="2000" kern="1200" dirty="0" err="1"/>
            <a:t>inference</a:t>
          </a:r>
          <a:r>
            <a:rPr lang="el-GR" sz="2000" kern="1200" dirty="0"/>
            <a:t> θα βασίζεται σε </a:t>
          </a:r>
          <a:r>
            <a:rPr lang="el-GR" sz="2000" kern="1200" dirty="0" err="1"/>
            <a:t>shallow</a:t>
          </a:r>
          <a:r>
            <a:rPr lang="el-GR" sz="2000" kern="1200" dirty="0"/>
            <a:t> ML μοντέλο</a:t>
          </a:r>
          <a:endParaRPr lang="en-US" sz="2000" kern="1200" dirty="0"/>
        </a:p>
      </dsp:txBody>
      <dsp:txXfrm>
        <a:off x="0" y="3829050"/>
        <a:ext cx="6492875" cy="12763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3689B-04A7-4CF4-8090-961E78B30EB2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252B5-6B77-461B-8915-ACD4C9DB4D51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/>
            <a:t>NSK-KDD </a:t>
          </a:r>
          <a:r>
            <a:rPr lang="el-GR" sz="2200" kern="1200" dirty="0" err="1"/>
            <a:t>dataset</a:t>
          </a:r>
          <a:r>
            <a:rPr lang="el-GR" sz="2200" kern="1200" dirty="0"/>
            <a:t> 20 ετών αποτελείται από 100000 εγγραφές</a:t>
          </a:r>
          <a:r>
            <a:rPr lang="el-GR" sz="2200" kern="1200" dirty="0">
              <a:latin typeface="Calibri Light" panose="020F0302020204030204"/>
            </a:rPr>
            <a:t>.</a:t>
          </a:r>
          <a:endParaRPr lang="en-US" sz="2200" kern="1200" dirty="0"/>
        </a:p>
      </dsp:txBody>
      <dsp:txXfrm>
        <a:off x="0" y="2492"/>
        <a:ext cx="6492875" cy="850069"/>
      </dsp:txXfrm>
    </dsp:sp>
    <dsp:sp modelId="{CAF2ADBC-CAEB-4633-B62B-7C562C5FA3A1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D0B66-D6C9-45C0-89D4-8AA571D9BAD2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/>
            <a:t>Τα </a:t>
          </a:r>
          <a:r>
            <a:rPr lang="el-GR" sz="2200" kern="1200" dirty="0" err="1"/>
            <a:t>features</a:t>
          </a:r>
          <a:r>
            <a:rPr lang="el-GR" sz="2200" kern="1200" dirty="0"/>
            <a:t> </a:t>
          </a:r>
          <a:r>
            <a:rPr lang="el-GR" sz="2200" kern="1200" dirty="0" err="1"/>
            <a:t>κατατάσονται</a:t>
          </a:r>
          <a:r>
            <a:rPr lang="el-GR" sz="2200" kern="1200" dirty="0"/>
            <a:t> στις κατηγορίες </a:t>
          </a:r>
          <a:r>
            <a:rPr lang="el-GR" sz="2200" kern="1200" dirty="0" err="1"/>
            <a:t>Intrinsic</a:t>
          </a:r>
          <a:r>
            <a:rPr lang="el-GR" sz="2200" kern="1200" dirty="0"/>
            <a:t>, </a:t>
          </a:r>
          <a:r>
            <a:rPr lang="el-GR" sz="2200" kern="1200" dirty="0" err="1"/>
            <a:t>Content</a:t>
          </a:r>
          <a:r>
            <a:rPr lang="el-GR" sz="2200" kern="1200" dirty="0"/>
            <a:t>, </a:t>
          </a:r>
          <a:r>
            <a:rPr lang="el-GR" sz="2200" kern="1200" dirty="0" err="1"/>
            <a:t>Time</a:t>
          </a:r>
          <a:r>
            <a:rPr lang="el-GR" sz="2200" kern="1200" dirty="0"/>
            <a:t> </a:t>
          </a:r>
          <a:r>
            <a:rPr lang="el-GR" sz="2200" kern="1200" dirty="0" err="1"/>
            <a:t>based</a:t>
          </a:r>
          <a:r>
            <a:rPr lang="el-GR" sz="2200" kern="1200" dirty="0"/>
            <a:t>, </a:t>
          </a:r>
          <a:r>
            <a:rPr lang="el-GR" sz="2200" kern="1200" dirty="0" err="1"/>
            <a:t>Host</a:t>
          </a:r>
          <a:r>
            <a:rPr lang="el-GR" sz="2200" kern="1200" dirty="0"/>
            <a:t> </a:t>
          </a:r>
          <a:r>
            <a:rPr lang="el-GR" sz="2200" kern="1200" dirty="0" err="1"/>
            <a:t>based</a:t>
          </a:r>
          <a:endParaRPr lang="en-US" sz="2200" kern="1200" dirty="0"/>
        </a:p>
      </dsp:txBody>
      <dsp:txXfrm>
        <a:off x="0" y="852561"/>
        <a:ext cx="6492875" cy="850069"/>
      </dsp:txXfrm>
    </dsp:sp>
    <dsp:sp modelId="{1C8C41E9-239A-4483-9F1F-02FE073C9F65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55D12-B180-4620-BA13-AB5A3D6F38EB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 err="1"/>
            <a:t>Intrinsic</a:t>
          </a:r>
          <a:r>
            <a:rPr lang="el-GR" sz="2200" kern="1200" dirty="0"/>
            <a:t> Αυτά τα </a:t>
          </a:r>
          <a:r>
            <a:rPr lang="el-GR" sz="2200" kern="1200" dirty="0" err="1"/>
            <a:t>features</a:t>
          </a:r>
          <a:r>
            <a:rPr lang="el-GR" sz="2200" kern="1200" dirty="0"/>
            <a:t> αφορούν </a:t>
          </a:r>
          <a:r>
            <a:rPr lang="el-GR" sz="2200" kern="1200" dirty="0" err="1"/>
            <a:t>πληροοφορία</a:t>
          </a:r>
          <a:r>
            <a:rPr lang="el-GR" sz="2200" kern="1200" dirty="0"/>
            <a:t> από τις κεφαλίδες του πακέτου. </a:t>
          </a:r>
          <a:r>
            <a:rPr lang="el-GR" sz="2200" kern="1200" dirty="0" err="1"/>
            <a:t>Duration</a:t>
          </a:r>
          <a:r>
            <a:rPr lang="el-GR" sz="2200" kern="1200" dirty="0"/>
            <a:t>, </a:t>
          </a:r>
          <a:r>
            <a:rPr lang="el-GR" sz="2200" kern="1200" dirty="0" err="1"/>
            <a:t>bytes</a:t>
          </a:r>
          <a:r>
            <a:rPr lang="el-GR" sz="2200" kern="1200" dirty="0"/>
            <a:t> </a:t>
          </a:r>
          <a:r>
            <a:rPr lang="el-GR" sz="2200" kern="1200" dirty="0" err="1"/>
            <a:t>sent</a:t>
          </a:r>
          <a:r>
            <a:rPr lang="el-GR" sz="2200" kern="1200" dirty="0"/>
            <a:t> </a:t>
          </a:r>
          <a:r>
            <a:rPr lang="el-GR" sz="2200" kern="1200" dirty="0" err="1"/>
            <a:t>etc</a:t>
          </a:r>
          <a:endParaRPr lang="en-US" sz="2200" kern="1200" dirty="0"/>
        </a:p>
      </dsp:txBody>
      <dsp:txXfrm>
        <a:off x="0" y="1702630"/>
        <a:ext cx="6492875" cy="850069"/>
      </dsp:txXfrm>
    </dsp:sp>
    <dsp:sp modelId="{3C24CEA1-47BC-4522-8150-71503A41D5E3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E399D-61B0-4F65-84ED-F060FF2DCABC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 err="1"/>
            <a:t>Content</a:t>
          </a:r>
          <a:r>
            <a:rPr lang="el-GR" sz="2200" kern="1200" dirty="0"/>
            <a:t>. Αυτά αφορούν πληροφορία γενικά από την σύνδεση. </a:t>
          </a:r>
          <a:r>
            <a:rPr lang="el-GR" sz="2200" kern="1200" dirty="0" err="1"/>
            <a:t>Hot</a:t>
          </a:r>
          <a:r>
            <a:rPr lang="el-GR" sz="2200" kern="1200" dirty="0"/>
            <a:t> </a:t>
          </a:r>
          <a:r>
            <a:rPr lang="el-GR" sz="2200" kern="1200" dirty="0" err="1"/>
            <a:t>login</a:t>
          </a:r>
          <a:r>
            <a:rPr lang="el-GR" sz="2200" kern="1200" dirty="0"/>
            <a:t> </a:t>
          </a:r>
          <a:r>
            <a:rPr lang="el-GR" sz="2200" kern="1200" dirty="0" err="1"/>
            <a:t>su</a:t>
          </a:r>
          <a:r>
            <a:rPr lang="el-GR" sz="2200" kern="1200" dirty="0"/>
            <a:t> </a:t>
          </a:r>
          <a:r>
            <a:rPr lang="el-GR" sz="2200" kern="1200" dirty="0" err="1"/>
            <a:t>attempted</a:t>
          </a:r>
          <a:r>
            <a:rPr lang="el-GR" sz="2200" kern="1200" dirty="0"/>
            <a:t> </a:t>
          </a:r>
          <a:r>
            <a:rPr lang="el-GR" sz="2200" kern="1200" dirty="0" err="1"/>
            <a:t>etc</a:t>
          </a:r>
          <a:endParaRPr lang="en-US" sz="2200" kern="1200" dirty="0"/>
        </a:p>
      </dsp:txBody>
      <dsp:txXfrm>
        <a:off x="0" y="2552699"/>
        <a:ext cx="6492875" cy="850069"/>
      </dsp:txXfrm>
    </dsp:sp>
    <dsp:sp modelId="{0B43C575-489D-4A57-BC02-CE41E0FA5C6F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5082B-6BFF-454A-9E8D-FB5684927E1F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 err="1"/>
            <a:t>Time</a:t>
          </a:r>
          <a:r>
            <a:rPr lang="el-GR" sz="2200" kern="1200" dirty="0"/>
            <a:t> </a:t>
          </a:r>
          <a:r>
            <a:rPr lang="el-GR" sz="2200" kern="1200" dirty="0" err="1"/>
            <a:t>Based</a:t>
          </a:r>
          <a:r>
            <a:rPr lang="el-GR" sz="2200" kern="1200" dirty="0"/>
            <a:t>. Αφορά πληροφορία συσχετισμένη με τον χρόνο(2sec). Αριθμός συνδέσεων προς το ίδιο </a:t>
          </a:r>
          <a:r>
            <a:rPr lang="el-GR" sz="2200" kern="1200" dirty="0" err="1"/>
            <a:t>host</a:t>
          </a:r>
          <a:r>
            <a:rPr lang="el-GR" sz="2200" kern="1200" dirty="0"/>
            <a:t> </a:t>
          </a:r>
          <a:r>
            <a:rPr lang="el-GR" sz="2200" kern="1200" dirty="0" err="1"/>
            <a:t>etc</a:t>
          </a:r>
          <a:endParaRPr lang="en-US" sz="2200" kern="1200" dirty="0"/>
        </a:p>
      </dsp:txBody>
      <dsp:txXfrm>
        <a:off x="0" y="3402769"/>
        <a:ext cx="6492875" cy="850069"/>
      </dsp:txXfrm>
    </dsp:sp>
    <dsp:sp modelId="{794E5E1C-90DC-4745-9B96-89EF07EAE578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793DA-BD34-4A9D-81B7-9AD894EEE960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 err="1"/>
            <a:t>Host</a:t>
          </a:r>
          <a:r>
            <a:rPr lang="el-GR" sz="2200" kern="1200" dirty="0"/>
            <a:t> </a:t>
          </a:r>
          <a:r>
            <a:rPr lang="el-GR" sz="2200" kern="1200" dirty="0" err="1"/>
            <a:t>Based</a:t>
          </a:r>
          <a:r>
            <a:rPr lang="el-GR" sz="2200" kern="1200" dirty="0"/>
            <a:t>. Αφορά πληροφορία που αφορά </a:t>
          </a:r>
          <a:r>
            <a:rPr lang="el-GR" sz="2200" kern="1200" dirty="0">
              <a:latin typeface="Calibri Light" panose="020F0302020204030204"/>
            </a:rPr>
            <a:t>ποσοστά</a:t>
          </a:r>
          <a:r>
            <a:rPr lang="el-GR" sz="2200" kern="1200" dirty="0"/>
            <a:t> </a:t>
          </a:r>
          <a:endParaRPr lang="en-US" sz="2200" kern="1200" dirty="0"/>
        </a:p>
      </dsp:txBody>
      <dsp:txXfrm>
        <a:off x="0" y="4252838"/>
        <a:ext cx="6492875" cy="8500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E3FC8-B936-490B-B4D3-D2908D4845FF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DDCF1-6E7F-4F15-9CDA-2EB260F0BAF7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/>
            <a:t>Τα </a:t>
          </a:r>
          <a:r>
            <a:rPr lang="el-GR" sz="2500" kern="1200" dirty="0" err="1"/>
            <a:t>features</a:t>
          </a:r>
          <a:r>
            <a:rPr lang="el-GR" sz="2500" kern="1200" dirty="0"/>
            <a:t> χωρίζονται με βάση τον τύπο τους σε </a:t>
          </a:r>
          <a:r>
            <a:rPr lang="el-GR" sz="2500" kern="1200" dirty="0" err="1"/>
            <a:t>categorical</a:t>
          </a:r>
          <a:r>
            <a:rPr lang="el-GR" sz="2500" kern="1200" dirty="0"/>
            <a:t>, </a:t>
          </a:r>
          <a:r>
            <a:rPr lang="el-GR" sz="2500" kern="1200" dirty="0" err="1"/>
            <a:t>numeric</a:t>
          </a:r>
          <a:r>
            <a:rPr lang="el-GR" sz="2500" kern="1200" dirty="0"/>
            <a:t> και </a:t>
          </a:r>
          <a:r>
            <a:rPr lang="el-GR" sz="2500" kern="1200" dirty="0" err="1"/>
            <a:t>binary</a:t>
          </a:r>
          <a:endParaRPr lang="en-US" sz="2500" kern="1200" dirty="0" err="1"/>
        </a:p>
      </dsp:txBody>
      <dsp:txXfrm>
        <a:off x="0" y="0"/>
        <a:ext cx="6492875" cy="1276350"/>
      </dsp:txXfrm>
    </dsp:sp>
    <dsp:sp modelId="{826602A4-2420-4346-81A3-CB53B8AD46BA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0EC7F-3F45-4F3F-89A4-497085529692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/>
            <a:t>Τα </a:t>
          </a:r>
          <a:r>
            <a:rPr lang="el-GR" sz="2500" kern="1200" dirty="0" err="1"/>
            <a:t>categorical</a:t>
          </a:r>
          <a:r>
            <a:rPr lang="el-GR" sz="2500" kern="1200" dirty="0"/>
            <a:t> είναι </a:t>
          </a:r>
          <a:r>
            <a:rPr lang="el-GR" sz="2500" kern="1200" dirty="0" err="1"/>
            <a:t>protocol</a:t>
          </a:r>
          <a:r>
            <a:rPr lang="el-GR" sz="2500" kern="1200" dirty="0"/>
            <a:t> </a:t>
          </a:r>
          <a:r>
            <a:rPr lang="el-GR" sz="2500" kern="1200" dirty="0" err="1"/>
            <a:t>type</a:t>
          </a:r>
          <a:r>
            <a:rPr lang="el-GR" sz="2500" kern="1200" dirty="0"/>
            <a:t>, </a:t>
          </a:r>
          <a:r>
            <a:rPr lang="el-GR" sz="2500" kern="1200" dirty="0" err="1"/>
            <a:t>Flag</a:t>
          </a:r>
          <a:r>
            <a:rPr lang="el-GR" sz="2500" kern="1200" dirty="0"/>
            <a:t> και </a:t>
          </a:r>
          <a:r>
            <a:rPr lang="el-GR" sz="2500" kern="1200" dirty="0" err="1"/>
            <a:t>service</a:t>
          </a:r>
          <a:r>
            <a:rPr lang="el-GR" sz="2500" kern="1200" dirty="0"/>
            <a:t>. </a:t>
          </a:r>
          <a:r>
            <a:rPr lang="el-GR" sz="2500" kern="1200" dirty="0" err="1"/>
            <a:t>To</a:t>
          </a:r>
          <a:r>
            <a:rPr lang="el-GR" sz="2500" kern="1200" dirty="0"/>
            <a:t> </a:t>
          </a:r>
          <a:r>
            <a:rPr lang="el-GR" sz="2500" kern="1200" dirty="0" err="1"/>
            <a:t>protocol</a:t>
          </a:r>
          <a:r>
            <a:rPr lang="el-GR" sz="2500" kern="1200" dirty="0"/>
            <a:t> </a:t>
          </a:r>
          <a:r>
            <a:rPr lang="el-GR" sz="2500" kern="1200" dirty="0" err="1"/>
            <a:t>type</a:t>
          </a:r>
          <a:r>
            <a:rPr lang="el-GR" sz="2500" kern="1200" dirty="0"/>
            <a:t> παίρνει τρεις τιμές το </a:t>
          </a:r>
          <a:r>
            <a:rPr lang="el-GR" sz="2500" kern="1200" dirty="0" err="1"/>
            <a:t>Flag</a:t>
          </a:r>
          <a:r>
            <a:rPr lang="el-GR" sz="2500" kern="1200" dirty="0"/>
            <a:t> παίρνει δέκα και το </a:t>
          </a:r>
          <a:r>
            <a:rPr lang="el-GR" sz="2500" kern="1200" dirty="0" err="1"/>
            <a:t>service</a:t>
          </a:r>
          <a:r>
            <a:rPr lang="el-GR" sz="2500" kern="1200" dirty="0"/>
            <a:t> σαράντα.</a:t>
          </a:r>
          <a:endParaRPr lang="en-US" sz="2500" kern="1200" dirty="0"/>
        </a:p>
      </dsp:txBody>
      <dsp:txXfrm>
        <a:off x="0" y="1276350"/>
        <a:ext cx="6492875" cy="1276350"/>
      </dsp:txXfrm>
    </dsp:sp>
    <dsp:sp modelId="{4FD01DA6-F0FB-4CC9-894E-9245F6E191AE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F6DE3-53E8-4C46-AECA-F260F15E5B61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 err="1"/>
            <a:t>Binary</a:t>
          </a:r>
          <a:r>
            <a:rPr lang="el-GR" sz="2500" kern="1200" dirty="0"/>
            <a:t>. Εδώ έχουμε έξι </a:t>
          </a:r>
          <a:r>
            <a:rPr lang="el-GR" sz="2500" kern="1200" dirty="0" err="1"/>
            <a:t>features</a:t>
          </a:r>
          <a:r>
            <a:rPr lang="el-GR" sz="2500" kern="1200" dirty="0"/>
            <a:t> που έχουν τιμή 0 ή 1. Αυτά είναι τα Land, </a:t>
          </a:r>
          <a:r>
            <a:rPr lang="el-GR" sz="2500" kern="1200" dirty="0" err="1"/>
            <a:t>logged_in</a:t>
          </a:r>
          <a:r>
            <a:rPr lang="el-GR" sz="2500" kern="1200" dirty="0"/>
            <a:t>, </a:t>
          </a:r>
          <a:r>
            <a:rPr lang="el-GR" sz="2500" kern="1200" dirty="0" err="1"/>
            <a:t>root_shell</a:t>
          </a:r>
          <a:r>
            <a:rPr lang="el-GR" sz="2500" kern="1200" dirty="0"/>
            <a:t>, </a:t>
          </a:r>
          <a:r>
            <a:rPr lang="el-GR" sz="2500" kern="1200" dirty="0" err="1"/>
            <a:t>su_attempted</a:t>
          </a:r>
          <a:r>
            <a:rPr lang="el-GR" sz="2500" kern="1200" dirty="0"/>
            <a:t>, </a:t>
          </a:r>
          <a:r>
            <a:rPr lang="el-GR" sz="2500" kern="1200" dirty="0" err="1"/>
            <a:t>is_host_login</a:t>
          </a:r>
          <a:r>
            <a:rPr lang="el-GR" sz="2500" kern="1200" dirty="0"/>
            <a:t>, </a:t>
          </a:r>
          <a:r>
            <a:rPr lang="el-GR" sz="2500" kern="1200" dirty="0" err="1"/>
            <a:t>is_guest_login</a:t>
          </a:r>
          <a:r>
            <a:rPr lang="el-GR" sz="2500" kern="1200" dirty="0"/>
            <a:t>.</a:t>
          </a:r>
          <a:endParaRPr lang="en-US" sz="2500" kern="1200" dirty="0"/>
        </a:p>
      </dsp:txBody>
      <dsp:txXfrm>
        <a:off x="0" y="2552700"/>
        <a:ext cx="6492875" cy="1276350"/>
      </dsp:txXfrm>
    </dsp:sp>
    <dsp:sp modelId="{7B4EF943-255A-4AFE-9C0B-D78639F33371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1E7B0-E67A-4A71-A6B3-BB85066B6C59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Numeric. Όλα τα </a:t>
          </a:r>
          <a:r>
            <a:rPr lang="el-GR" sz="2500" kern="1200">
              <a:latin typeface="Calibri Light" panose="020F0302020204030204"/>
            </a:rPr>
            <a:t>υπόλοιπα</a:t>
          </a:r>
          <a:r>
            <a:rPr lang="el-GR" sz="2500" kern="1200"/>
            <a:t> από τα 41 είναι αριθμητικά features</a:t>
          </a:r>
          <a:endParaRPr lang="en-US" sz="2500" kern="1200"/>
        </a:p>
      </dsp:txBody>
      <dsp:txXfrm>
        <a:off x="0" y="3829050"/>
        <a:ext cx="6492875" cy="127635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0EC56-CE61-49EF-82F5-1844D5A23EF9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62AA0-DF17-4110-B69F-457D7E15E5E3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Τα είδη επιθέσεων είναι πολλά αλλά κατατάσσονται σε 4 κατηγορίες. Αυτές είναι DoS, Probe, U2R, R2L</a:t>
          </a:r>
          <a:endParaRPr lang="en-US" sz="2100" kern="1200"/>
        </a:p>
      </dsp:txBody>
      <dsp:txXfrm>
        <a:off x="0" y="623"/>
        <a:ext cx="6492875" cy="1020830"/>
      </dsp:txXfrm>
    </dsp:sp>
    <dsp:sp modelId="{376CECBD-2AA3-48AF-93EA-C8F72999F0EE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E53AD-8589-4B7B-8409-88DC642B64E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DoS. Αυτές οι επιθέσεις στόχο έχουν το availability.</a:t>
          </a:r>
          <a:endParaRPr lang="en-US" sz="2100" kern="1200"/>
        </a:p>
      </dsp:txBody>
      <dsp:txXfrm>
        <a:off x="0" y="1021453"/>
        <a:ext cx="6492875" cy="1020830"/>
      </dsp:txXfrm>
    </dsp:sp>
    <dsp:sp modelId="{3B9870B5-F5CF-4214-A3C0-2F7BD5CCC3AD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1754E-8C32-4ABC-8503-DA2629166057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Probe. Αυτές οι επιθέσεις στόχο έχουν την συλλογή πληροφοριών.</a:t>
          </a:r>
          <a:endParaRPr lang="en-US" sz="2100" kern="1200"/>
        </a:p>
      </dsp:txBody>
      <dsp:txXfrm>
        <a:off x="0" y="2042284"/>
        <a:ext cx="6492875" cy="1020830"/>
      </dsp:txXfrm>
    </dsp:sp>
    <dsp:sp modelId="{61AFB2E7-8AD3-4271-B0DD-429CC45624BC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DA02A-D919-456F-8888-D1D0C2EC154C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U2R. Αυτές οι επιθέσεις στόχο έχουν να αποκτήσουν δυνατότητες υπερ χρήστη από απλό χρήστη.</a:t>
          </a:r>
          <a:endParaRPr lang="en-US" sz="2100" kern="1200"/>
        </a:p>
      </dsp:txBody>
      <dsp:txXfrm>
        <a:off x="0" y="3063115"/>
        <a:ext cx="6492875" cy="1020830"/>
      </dsp:txXfrm>
    </dsp:sp>
    <dsp:sp modelId="{370C7CF1-88B1-4825-9572-B49DB9CD1C32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A6252-861B-4203-A9E8-BA9251E16A1C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R2L. Αυτές οι επιθέσεις στόχο έχουν να αποκτήσει ο επιτιθέμενος πρόσβαση από απομακρυσμένη τοποθεσία. </a:t>
          </a:r>
          <a:endParaRPr lang="en-US" sz="2100" kern="1200"/>
        </a:p>
      </dsp:txBody>
      <dsp:txXfrm>
        <a:off x="0" y="4083946"/>
        <a:ext cx="6492875" cy="10208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4CEDF-0694-4D41-81E5-08B8E2DA56F7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4E056-04EF-4950-A9AC-A35A42EC97DF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Απαίτηση για απλό μοντέλο και χαμηλό </a:t>
          </a:r>
          <a:r>
            <a:rPr lang="el-GR" sz="2000" kern="1200" dirty="0" err="1"/>
            <a:t>latency</a:t>
          </a:r>
          <a:r>
            <a:rPr lang="el-GR" sz="2000" kern="1200" dirty="0"/>
            <a:t>. Λειτουργία πραγματικού χρόνου.</a:t>
          </a:r>
          <a:endParaRPr lang="en-US" sz="2000" kern="1200" dirty="0"/>
        </a:p>
      </dsp:txBody>
      <dsp:txXfrm>
        <a:off x="0" y="0"/>
        <a:ext cx="6492875" cy="1276350"/>
      </dsp:txXfrm>
    </dsp:sp>
    <dsp:sp modelId="{C2095825-EAE4-4CF0-ADFF-F724D7010A47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54BEE-AE82-41A4-BD03-F61CC68F90CF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Απαίτηση για </a:t>
          </a:r>
          <a:r>
            <a:rPr lang="el-GR" sz="2000" kern="1200" dirty="0" err="1"/>
            <a:t>explainability</a:t>
          </a:r>
          <a:r>
            <a:rPr lang="el-GR" sz="2000" kern="1200" dirty="0"/>
            <a:t>. Πρέπει να μπορούμε να δικαιολογήσουμε τις αποφάσεις. Με βάση αυτά επιλέγουμε </a:t>
          </a:r>
          <a:r>
            <a:rPr lang="el-GR" sz="2000" kern="1200" dirty="0" err="1"/>
            <a:t>Decision</a:t>
          </a:r>
          <a:r>
            <a:rPr lang="el-GR" sz="2000" kern="1200" dirty="0"/>
            <a:t> </a:t>
          </a:r>
          <a:r>
            <a:rPr lang="el-GR" sz="2000" kern="1200" dirty="0" err="1"/>
            <a:t>Tree</a:t>
          </a:r>
          <a:r>
            <a:rPr lang="el-GR" sz="2000" kern="1200" dirty="0"/>
            <a:t>. Επιπλέον λόγος επιλέγουμε </a:t>
          </a:r>
          <a:r>
            <a:rPr lang="el-GR" sz="2000" kern="1200" dirty="0" err="1"/>
            <a:t>shallow</a:t>
          </a:r>
          <a:r>
            <a:rPr lang="el-GR" sz="2000" kern="1200" dirty="0"/>
            <a:t> μοντέλο διότι έχουμε καλά δομημένα δεδομένα.</a:t>
          </a:r>
          <a:endParaRPr lang="en-US" sz="2000" kern="1200" dirty="0"/>
        </a:p>
      </dsp:txBody>
      <dsp:txXfrm>
        <a:off x="0" y="1276350"/>
        <a:ext cx="6492875" cy="1276350"/>
      </dsp:txXfrm>
    </dsp:sp>
    <dsp:sp modelId="{67F55AA9-EF62-4B11-8903-C8EC4DB80CF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53B12-A7A7-42E6-9DE9-C020F8B378BE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 err="1"/>
            <a:t>Class</a:t>
          </a:r>
          <a:r>
            <a:rPr lang="el-GR" sz="2000" kern="1200" dirty="0"/>
            <a:t> </a:t>
          </a:r>
          <a:r>
            <a:rPr lang="el-GR" sz="2000" kern="1200" dirty="0" err="1"/>
            <a:t>imbalance</a:t>
          </a:r>
          <a:r>
            <a:rPr lang="el-GR" sz="2000" kern="1200" dirty="0"/>
            <a:t>. Επιλέγουμε και δοκιμάζουμε τρόπους για να αντιμετωπιστεί. SMOTE, </a:t>
          </a:r>
          <a:r>
            <a:rPr lang="el-GR" sz="2000" kern="1200" dirty="0" err="1"/>
            <a:t>Resampling</a:t>
          </a:r>
          <a:r>
            <a:rPr lang="el-GR" sz="2000" kern="1200" dirty="0">
              <a:latin typeface="Calibri Light" panose="020F0302020204030204"/>
            </a:rPr>
            <a:t>, </a:t>
          </a:r>
          <a:r>
            <a:rPr lang="el-GR" sz="2000" kern="1200" dirty="0" err="1">
              <a:latin typeface="Calibri Light" panose="020F0302020204030204"/>
            </a:rPr>
            <a:t>class</a:t>
          </a:r>
          <a:r>
            <a:rPr lang="el-GR" sz="2000" kern="1200" dirty="0">
              <a:latin typeface="Calibri Light" panose="020F0302020204030204"/>
            </a:rPr>
            <a:t> </a:t>
          </a:r>
          <a:r>
            <a:rPr lang="el-GR" sz="2000" kern="1200" dirty="0" err="1">
              <a:latin typeface="Calibri Light" panose="020F0302020204030204"/>
            </a:rPr>
            <a:t>weights</a:t>
          </a:r>
          <a:r>
            <a:rPr lang="el-GR" sz="2000" kern="1200" dirty="0">
              <a:latin typeface="Calibri Light" panose="020F0302020204030204"/>
            </a:rPr>
            <a:t>.</a:t>
          </a:r>
          <a:endParaRPr lang="en-US" sz="2000" kern="1200" dirty="0"/>
        </a:p>
      </dsp:txBody>
      <dsp:txXfrm>
        <a:off x="0" y="2552700"/>
        <a:ext cx="6492875" cy="1276350"/>
      </dsp:txXfrm>
    </dsp:sp>
    <dsp:sp modelId="{21324141-617C-402F-AF2C-CBD7BD82DB31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D71C8-2FCD-4854-9FEA-569877465F24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Δημιουργία </a:t>
          </a:r>
          <a:r>
            <a:rPr lang="el-GR" sz="2000" kern="1200" dirty="0" err="1"/>
            <a:t>dataset</a:t>
          </a:r>
          <a:r>
            <a:rPr lang="el-GR" sz="2000" kern="1200" dirty="0"/>
            <a:t>. Επιλογή 1000 </a:t>
          </a:r>
          <a:r>
            <a:rPr lang="el-GR" sz="2000" kern="1200" dirty="0" err="1"/>
            <a:t>samples</a:t>
          </a:r>
          <a:r>
            <a:rPr lang="el-GR" sz="2000" kern="1200" dirty="0"/>
            <a:t> ανά </a:t>
          </a:r>
          <a:r>
            <a:rPr lang="el-GR" sz="2000" kern="1200" dirty="0">
              <a:latin typeface="Calibri Light" panose="020F0302020204030204"/>
            </a:rPr>
            <a:t>κλάση</a:t>
          </a:r>
          <a:r>
            <a:rPr lang="el-GR" sz="2000" kern="1200" dirty="0"/>
            <a:t> όπου είναι εφικτό</a:t>
          </a:r>
          <a:endParaRPr lang="en-US" sz="2000" kern="1200" dirty="0"/>
        </a:p>
      </dsp:txBody>
      <dsp:txXfrm>
        <a:off x="0" y="3829050"/>
        <a:ext cx="6492875" cy="12763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13862-8C06-4E60-902F-D0CAC887F645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D789C-D451-493E-989E-FF75110598A7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Το πρώτο στάδιο </a:t>
          </a:r>
          <a:r>
            <a:rPr lang="el-GR" sz="2000" kern="1200" dirty="0" err="1"/>
            <a:t>data</a:t>
          </a:r>
          <a:r>
            <a:rPr lang="el-GR" sz="2000" kern="1200" dirty="0"/>
            <a:t> </a:t>
          </a:r>
          <a:r>
            <a:rPr lang="el-GR" sz="2000" kern="1200" dirty="0" err="1"/>
            <a:t>preprocessing</a:t>
          </a:r>
          <a:r>
            <a:rPr lang="el-GR" sz="2000" kern="1200" dirty="0"/>
            <a:t> </a:t>
          </a:r>
          <a:endParaRPr lang="en-US" sz="2000" kern="1200" dirty="0"/>
        </a:p>
      </dsp:txBody>
      <dsp:txXfrm>
        <a:off x="0" y="623"/>
        <a:ext cx="6492875" cy="729164"/>
      </dsp:txXfrm>
    </dsp:sp>
    <dsp:sp modelId="{3DFAC0BB-D846-4077-8814-6A0ACBF5E015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A98EC-5D7D-4485-8031-7765650F2776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 err="1"/>
            <a:t>Normalization</a:t>
          </a:r>
          <a:r>
            <a:rPr lang="el-GR" sz="2000" kern="1200" dirty="0"/>
            <a:t> όπου χρειάζεται.</a:t>
          </a:r>
          <a:endParaRPr lang="en-US" sz="2000" kern="1200" dirty="0"/>
        </a:p>
      </dsp:txBody>
      <dsp:txXfrm>
        <a:off x="0" y="729788"/>
        <a:ext cx="6492875" cy="729164"/>
      </dsp:txXfrm>
    </dsp:sp>
    <dsp:sp modelId="{97A95D34-5685-48E3-97F8-0A86EB0E4CB9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2E735-CE1F-468F-90DC-CA0C937608CF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Αντιμετώπιση </a:t>
          </a:r>
          <a:r>
            <a:rPr lang="el-GR" sz="2000" kern="1200" dirty="0" err="1"/>
            <a:t>categorical</a:t>
          </a:r>
          <a:r>
            <a:rPr lang="el-GR" sz="2000" kern="1200" dirty="0"/>
            <a:t> </a:t>
          </a:r>
          <a:r>
            <a:rPr lang="el-GR" sz="2000" kern="1200" dirty="0" err="1"/>
            <a:t>features</a:t>
          </a:r>
          <a:endParaRPr lang="en-US" sz="2000" kern="1200" dirty="0" err="1"/>
        </a:p>
      </dsp:txBody>
      <dsp:txXfrm>
        <a:off x="0" y="1458952"/>
        <a:ext cx="6492875" cy="729164"/>
      </dsp:txXfrm>
    </dsp:sp>
    <dsp:sp modelId="{24F1D1E5-6E40-45F6-B004-3F50B0E635DA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58960-2312-43BD-BF4E-578C46DC63B4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Για το </a:t>
          </a:r>
          <a:r>
            <a:rPr lang="el-GR" sz="2000" kern="1200" dirty="0" err="1"/>
            <a:t>feature</a:t>
          </a:r>
          <a:r>
            <a:rPr lang="el-GR" sz="2000" kern="1200" dirty="0"/>
            <a:t> </a:t>
          </a:r>
          <a:r>
            <a:rPr lang="el-GR" sz="2000" kern="1200" dirty="0" err="1"/>
            <a:t>protocol</a:t>
          </a:r>
          <a:r>
            <a:rPr lang="el-GR" sz="2000" kern="1200" dirty="0"/>
            <a:t> </a:t>
          </a:r>
          <a:r>
            <a:rPr lang="el-GR" sz="2000" kern="1200" dirty="0" err="1"/>
            <a:t>one</a:t>
          </a:r>
          <a:r>
            <a:rPr lang="el-GR" sz="2000" kern="1200" dirty="0"/>
            <a:t> </a:t>
          </a:r>
          <a:r>
            <a:rPr lang="el-GR" sz="2000" kern="1200" dirty="0" err="1"/>
            <a:t>hot</a:t>
          </a:r>
          <a:endParaRPr lang="en-US" sz="2000" kern="1200" dirty="0" err="1"/>
        </a:p>
      </dsp:txBody>
      <dsp:txXfrm>
        <a:off x="0" y="2188117"/>
        <a:ext cx="6492875" cy="729164"/>
      </dsp:txXfrm>
    </dsp:sp>
    <dsp:sp modelId="{68BBE8B6-ED11-4BBE-A244-189377B93772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2C5EF-C227-4FEA-A951-9A001F5FF113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Για το </a:t>
          </a:r>
          <a:r>
            <a:rPr lang="el-GR" sz="2000" kern="1200" dirty="0" err="1"/>
            <a:t>feature</a:t>
          </a:r>
          <a:r>
            <a:rPr lang="el-GR" sz="2000" kern="1200" dirty="0"/>
            <a:t> </a:t>
          </a:r>
          <a:r>
            <a:rPr lang="el-GR" sz="2000" kern="1200" dirty="0" err="1"/>
            <a:t>flag</a:t>
          </a:r>
          <a:r>
            <a:rPr lang="el-GR" sz="2000" kern="1200" dirty="0"/>
            <a:t> </a:t>
          </a:r>
          <a:r>
            <a:rPr lang="el-GR" sz="2000" kern="1200" dirty="0" err="1"/>
            <a:t>buisness</a:t>
          </a:r>
          <a:r>
            <a:rPr lang="el-GR" sz="2000" kern="1200" dirty="0"/>
            <a:t> </a:t>
          </a:r>
          <a:r>
            <a:rPr lang="el-GR" sz="2000" kern="1200" dirty="0" err="1"/>
            <a:t>logic</a:t>
          </a:r>
          <a:r>
            <a:rPr lang="el-GR" sz="2000" kern="1200" dirty="0"/>
            <a:t> </a:t>
          </a:r>
          <a:endParaRPr lang="en-US" sz="2000" kern="1200" dirty="0"/>
        </a:p>
      </dsp:txBody>
      <dsp:txXfrm>
        <a:off x="0" y="2917282"/>
        <a:ext cx="6492875" cy="729164"/>
      </dsp:txXfrm>
    </dsp:sp>
    <dsp:sp modelId="{CE0228BB-B656-4330-8E4F-2110B8FCCF1B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BA214-99ED-4359-8C13-1137E8BEE064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Για το </a:t>
          </a:r>
          <a:r>
            <a:rPr lang="el-GR" sz="2000" kern="1200" dirty="0" err="1"/>
            <a:t>feature</a:t>
          </a:r>
          <a:r>
            <a:rPr lang="el-GR" sz="2000" kern="1200" dirty="0"/>
            <a:t> </a:t>
          </a:r>
          <a:r>
            <a:rPr lang="el-GR" sz="2000" kern="1200" dirty="0" err="1"/>
            <a:t>service</a:t>
          </a:r>
          <a:r>
            <a:rPr lang="el-GR" sz="2000" kern="1200" dirty="0"/>
            <a:t> </a:t>
          </a:r>
          <a:r>
            <a:rPr lang="el-GR" sz="2000" kern="1200" dirty="0" err="1"/>
            <a:t>hash</a:t>
          </a:r>
          <a:r>
            <a:rPr lang="el-GR" sz="2000" kern="1200" dirty="0"/>
            <a:t> </a:t>
          </a:r>
          <a:r>
            <a:rPr lang="el-GR" sz="2000" kern="1200" dirty="0" err="1"/>
            <a:t>trick</a:t>
          </a:r>
          <a:endParaRPr lang="en-US" sz="2000" kern="1200" dirty="0" err="1"/>
        </a:p>
      </dsp:txBody>
      <dsp:txXfrm>
        <a:off x="0" y="3646447"/>
        <a:ext cx="6492875" cy="729164"/>
      </dsp:txXfrm>
    </dsp:sp>
    <dsp:sp modelId="{4D8F0D87-7D8A-405E-8FE9-67DEF04C584D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CC522-51ED-472B-B4FB-2877179D5D1C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Στην συνέχεια δοκιμάζουμε τρία σενάρια με βάρη,χωρίς βάρη</a:t>
          </a:r>
          <a:r>
            <a:rPr lang="el-GR" sz="2000" kern="1200">
              <a:latin typeface="Calibri Light" panose="020F0302020204030204"/>
            </a:rPr>
            <a:t>,</a:t>
          </a:r>
          <a:r>
            <a:rPr lang="el-GR" sz="2000" kern="1200"/>
            <a:t> με smote. Τα αποτελέσματα συγκρίσιμα </a:t>
          </a:r>
          <a:endParaRPr lang="en-US" sz="2000" kern="1200"/>
        </a:p>
      </dsp:txBody>
      <dsp:txXfrm>
        <a:off x="0" y="4375611"/>
        <a:ext cx="6492875" cy="7291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3AB67-6404-45CB-9178-4CF67B4FD8F9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5195F-51BC-4FF7-910E-2768F26D0113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Δεύτερο στάδιο είναι το feature selection.</a:t>
          </a:r>
          <a:endParaRPr lang="en-US" sz="2000" kern="1200"/>
        </a:p>
      </dsp:txBody>
      <dsp:txXfrm>
        <a:off x="0" y="623"/>
        <a:ext cx="6492875" cy="729164"/>
      </dsp:txXfrm>
    </dsp:sp>
    <dsp:sp modelId="{39AADB57-8828-4F84-B6FD-56251FF11DF4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8551B-87E4-4835-BA35-53B9ED0B91FF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Με βάση τις απαιτήσεις πρέπει να μειώσουμε την διάσταση των δεδομένων.</a:t>
          </a:r>
          <a:endParaRPr lang="en-US" sz="2000" kern="1200"/>
        </a:p>
      </dsp:txBody>
      <dsp:txXfrm>
        <a:off x="0" y="729788"/>
        <a:ext cx="6492875" cy="729164"/>
      </dsp:txXfrm>
    </dsp:sp>
    <dsp:sp modelId="{88AD0996-581E-496D-8419-AA110033E429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6F3CD-BB6F-4970-9D47-29C7C978BB27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Δύο τρόποι Decission Tree και correlation Matrix</a:t>
          </a:r>
          <a:endParaRPr lang="en-US" sz="2000" kern="1200"/>
        </a:p>
      </dsp:txBody>
      <dsp:txXfrm>
        <a:off x="0" y="1458952"/>
        <a:ext cx="6492875" cy="729164"/>
      </dsp:txXfrm>
    </dsp:sp>
    <dsp:sp modelId="{A9531BEF-50CB-40B2-9CC4-A061E44F915D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37ADF-8F41-4765-8CF3-2ECE5214E278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Διαφορετικά αποτελέσματα.</a:t>
          </a:r>
          <a:endParaRPr lang="en-US" sz="2000" kern="1200"/>
        </a:p>
      </dsp:txBody>
      <dsp:txXfrm>
        <a:off x="0" y="2188117"/>
        <a:ext cx="6492875" cy="729164"/>
      </dsp:txXfrm>
    </dsp:sp>
    <dsp:sp modelId="{2E5D5936-C408-4CFC-9563-9DDA765121B3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9ED04-703A-4130-94F9-D86511B2AA0B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Κρατάμε τα 10 καλύτερα με βάση το correlation matrix</a:t>
          </a:r>
          <a:endParaRPr lang="en-US" sz="2000" kern="1200"/>
        </a:p>
      </dsp:txBody>
      <dsp:txXfrm>
        <a:off x="0" y="2917282"/>
        <a:ext cx="6492875" cy="729164"/>
      </dsp:txXfrm>
    </dsp:sp>
    <dsp:sp modelId="{5D55DDA7-ADBB-4E79-B659-40A9C5AA3D5C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FB9C7-AC3E-4AAB-91E7-663C7389D326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Εδώ θα μπορούσαν να γίνουν παραπάνω πειράματα.</a:t>
          </a:r>
          <a:endParaRPr lang="en-US" sz="2000" kern="1200"/>
        </a:p>
      </dsp:txBody>
      <dsp:txXfrm>
        <a:off x="0" y="3646447"/>
        <a:ext cx="6492875" cy="729164"/>
      </dsp:txXfrm>
    </dsp:sp>
    <dsp:sp modelId="{D605CC00-3CCC-4BEB-AD2A-85D08611832D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84797-BED9-47BD-AABF-2B32A7FBFC5B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Μας ενδιαφέρει ιδιαίτερα το recall της minority class U2R εκτός από την μέση απόδοση</a:t>
          </a:r>
          <a:endParaRPr lang="en-US" sz="2000" kern="1200"/>
        </a:p>
      </dsp:txBody>
      <dsp:txXfrm>
        <a:off x="0" y="4375611"/>
        <a:ext cx="6492875" cy="7291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AA7BC-8A48-4397-A67C-3B6EB4E671CF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D20FC-08A0-4C67-9EB1-C8EC91C2A0DA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Στην συνέχεια έχουμε hp tunning. Το κάνουμε με χρήση του GridSearch και δοκιμάζουμε βασικές υπερπαραμέτρους.</a:t>
          </a:r>
          <a:endParaRPr lang="en-US" sz="2500" kern="1200"/>
        </a:p>
      </dsp:txBody>
      <dsp:txXfrm>
        <a:off x="0" y="0"/>
        <a:ext cx="6492875" cy="1276350"/>
      </dsp:txXfrm>
    </dsp:sp>
    <dsp:sp modelId="{B67B880E-FCA4-44D6-8260-0BEF1510AB72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D7D7F-E1C0-474A-9E2D-1EC5A544A565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Επίσης δοκιμάζουμε και άλλους αλγορίθμους SVC Naive Bayes, MLP, Radom Forest, KNN</a:t>
          </a:r>
          <a:endParaRPr lang="en-US" sz="2500" kern="1200"/>
        </a:p>
      </dsp:txBody>
      <dsp:txXfrm>
        <a:off x="0" y="1276350"/>
        <a:ext cx="6492875" cy="1276350"/>
      </dsp:txXfrm>
    </dsp:sp>
    <dsp:sp modelId="{37C39650-96F5-48AF-A92C-C638675F726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0F929-5F73-4436-A2AE-854B7229F9A9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Η απόδοση όλων εκτός του Random Forest είναι πολύ χειρότερη από τον Decission Tree.</a:t>
          </a:r>
          <a:endParaRPr lang="en-US" sz="2500" kern="1200"/>
        </a:p>
      </dsp:txBody>
      <dsp:txXfrm>
        <a:off x="0" y="2552700"/>
        <a:ext cx="6492875" cy="1276350"/>
      </dsp:txXfrm>
    </dsp:sp>
    <dsp:sp modelId="{84D63B9F-3FB9-46F5-BA0A-769D6B09A11F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A797B-AC1E-4084-979F-2502943648F7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Τέλος πραγματοποιήσαμε ένα πείραμα για να βρούμε τον χρόνο του inference. Όλο το dataset σε πολύ λιγότερο από το 1/10 sec</a:t>
          </a:r>
          <a:endParaRPr lang="en-US" sz="2500" kern="1200"/>
        </a:p>
      </dsp:txBody>
      <dsp:txXfrm>
        <a:off x="0" y="3829050"/>
        <a:ext cx="6492875" cy="127635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CF172-67E5-443C-BA84-546D7ECCF74C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BD4BE-15FF-472A-8BCA-AB9E339B9DD1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Τα features που προέκυψαν από την προηγούμενη φάση είναι τα dest_bytes, src_bytes, land, is hot login, duration, num failed logins, su attempted, wrong fragment ,srv_Diff_host_rate, srv_count.</a:t>
          </a:r>
          <a:endParaRPr lang="en-US" sz="1800" kern="1200"/>
        </a:p>
      </dsp:txBody>
      <dsp:txXfrm>
        <a:off x="0" y="623"/>
        <a:ext cx="6492875" cy="1020830"/>
      </dsp:txXfrm>
    </dsp:sp>
    <dsp:sp modelId="{753D32B0-C087-415B-99C7-86453A793D57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420D7-F897-4CC2-B527-17DDADE0C39E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Για τα περισσότερα μπορούμε να τα βρούμε παρακολουθώντας logs.</a:t>
          </a:r>
          <a:endParaRPr lang="en-US" sz="1800" kern="1200"/>
        </a:p>
      </dsp:txBody>
      <dsp:txXfrm>
        <a:off x="0" y="1021453"/>
        <a:ext cx="6492875" cy="1020830"/>
      </dsp:txXfrm>
    </dsp:sp>
    <dsp:sp modelId="{8B0BDE8E-5D32-4361-972C-2785AACA6FA4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4B7DF-EE61-4248-B9FD-BE06FAD8D0EC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Τα δύο τελευταία έχουν σχέση με πληροφορία που αφορά όλο το δίκτυο.</a:t>
          </a:r>
          <a:endParaRPr lang="en-US" sz="1800" kern="1200"/>
        </a:p>
      </dsp:txBody>
      <dsp:txXfrm>
        <a:off x="0" y="2042284"/>
        <a:ext cx="6492875" cy="1020830"/>
      </dsp:txXfrm>
    </dsp:sp>
    <dsp:sp modelId="{64BAD162-D970-4285-9FC3-B51461A771BE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ED348-349A-459D-A867-709E1E65804F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Με βάση αυτά το IDS που θα δημιουργήσουμε κατηγοριοποιείται ώς hybrid.</a:t>
          </a:r>
          <a:endParaRPr lang="en-US" sz="1800" kern="1200"/>
        </a:p>
      </dsp:txBody>
      <dsp:txXfrm>
        <a:off x="0" y="3063115"/>
        <a:ext cx="6492875" cy="1020830"/>
      </dsp:txXfrm>
    </dsp:sp>
    <dsp:sp modelId="{B14CA82B-B0F6-4A46-A5F5-635EEF7520BD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E0072-77F2-4F79-85A7-0A7EBD3485EB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Τα features αυτά θεωρούμε ότι τα δίνει κάθε proccess που παρακολουθείται.</a:t>
          </a:r>
          <a:endParaRPr lang="en-US" sz="1800" kern="1200"/>
        </a:p>
      </dsp:txBody>
      <dsp:txXfrm>
        <a:off x="0" y="4083946"/>
        <a:ext cx="6492875" cy="102083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7396C-04B8-4AE1-8925-267F630B90CC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3916D-263B-4E9E-8BE7-FC929A6139D2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Εδώ στόχος και χρησιμοποιώντας τα streams δεδομένων να ανιχνεύσουμε τα complex Events.</a:t>
          </a:r>
          <a:endParaRPr lang="en-US" sz="2500" kern="1200"/>
        </a:p>
      </dsp:txBody>
      <dsp:txXfrm>
        <a:off x="0" y="623"/>
        <a:ext cx="6492875" cy="1020830"/>
      </dsp:txXfrm>
    </dsp:sp>
    <dsp:sp modelId="{C6BC7D6A-E4D1-4EC5-B3D6-FE870A913B9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255E4-E17D-4D48-93D3-7591D2AF36A9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Χρήση Esper JAVA/.NET Framework</a:t>
          </a:r>
          <a:endParaRPr lang="en-US" sz="2500" kern="1200"/>
        </a:p>
      </dsp:txBody>
      <dsp:txXfrm>
        <a:off x="0" y="1021453"/>
        <a:ext cx="6492875" cy="1020830"/>
      </dsp:txXfrm>
    </dsp:sp>
    <dsp:sp modelId="{54C5851A-9F4F-4AB3-9123-AA2F41CAB802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59C78-CF24-4DB6-B773-3233BABB4EFE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Πολλοί τρόποι που μπορεί να γίνει η υλοποίηση καθώς παρέχεται πλούσια λειτουργικότητα</a:t>
          </a:r>
          <a:endParaRPr lang="en-US" sz="2500" kern="1200"/>
        </a:p>
      </dsp:txBody>
      <dsp:txXfrm>
        <a:off x="0" y="2042284"/>
        <a:ext cx="6492875" cy="1020830"/>
      </dsp:txXfrm>
    </dsp:sp>
    <dsp:sp modelId="{F5A0369D-007A-48EB-8B39-B5C8AAA4DC1E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8E96F-70D0-4633-A2E8-1757426DD24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Παρουσιάζουμε πιθανές επιλογές και δικαιολογούμε αυτήν που εφαρμόσαμε.</a:t>
          </a:r>
          <a:endParaRPr lang="en-US" sz="2500" kern="1200"/>
        </a:p>
      </dsp:txBody>
      <dsp:txXfrm>
        <a:off x="0" y="3063115"/>
        <a:ext cx="6492875" cy="1020830"/>
      </dsp:txXfrm>
    </dsp:sp>
    <dsp:sp modelId="{2FB2C0B3-8B7A-4E7F-9A43-481777527209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9E944-E1A7-44CB-8B8F-F291D494E66A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Στόχος να εκμεταλλευτούμε στο έπακρο την λειτουργικότητα.</a:t>
          </a:r>
          <a:endParaRPr lang="en-US" sz="2500" kern="1200"/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CC7A1-E10B-48F0-9215-F67E0C6C3BF7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140AD-0813-4732-8162-4E373CC724A2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Αλγόριθμοι ML/DL</a:t>
          </a:r>
          <a:r>
            <a:rPr lang="el-GR" sz="2000" kern="1200" dirty="0">
              <a:latin typeface="Calibri Light" panose="020F0302020204030204"/>
            </a:rPr>
            <a:t> </a:t>
          </a:r>
          <a:r>
            <a:rPr lang="el-GR" sz="2000" kern="1200" dirty="0" err="1">
              <a:latin typeface="Calibri Light" panose="020F0302020204030204"/>
            </a:rPr>
            <a:t>SVC,Naive</a:t>
          </a:r>
          <a:r>
            <a:rPr lang="el-GR" sz="2000" kern="1200" dirty="0">
              <a:latin typeface="Calibri Light" panose="020F0302020204030204"/>
            </a:rPr>
            <a:t> </a:t>
          </a:r>
          <a:r>
            <a:rPr lang="el-GR" sz="2000" kern="1200" dirty="0" err="1">
              <a:latin typeface="Calibri Light" panose="020F0302020204030204"/>
            </a:rPr>
            <a:t>Bayes,Random</a:t>
          </a:r>
          <a:r>
            <a:rPr lang="el-GR" sz="2000" kern="1200" dirty="0">
              <a:latin typeface="Calibri Light" panose="020F0302020204030204"/>
            </a:rPr>
            <a:t> </a:t>
          </a:r>
          <a:r>
            <a:rPr lang="el-GR" sz="2000" kern="1200" dirty="0" err="1">
              <a:latin typeface="Calibri Light" panose="020F0302020204030204"/>
            </a:rPr>
            <a:t>Forest</a:t>
          </a:r>
          <a:r>
            <a:rPr lang="el-GR" sz="2000" kern="1200" dirty="0">
              <a:latin typeface="Calibri Light" panose="020F0302020204030204"/>
            </a:rPr>
            <a:t>, </a:t>
          </a:r>
          <a:r>
            <a:rPr lang="el-GR" sz="2000" kern="1200" dirty="0" err="1">
              <a:latin typeface="Calibri Light" panose="020F0302020204030204"/>
            </a:rPr>
            <a:t>Decision</a:t>
          </a:r>
          <a:r>
            <a:rPr lang="el-GR" sz="2000" kern="1200" dirty="0">
              <a:latin typeface="Calibri Light" panose="020F0302020204030204"/>
            </a:rPr>
            <a:t> </a:t>
          </a:r>
          <a:r>
            <a:rPr lang="el-GR" sz="2000" kern="1200" dirty="0" err="1">
              <a:latin typeface="Calibri Light" panose="020F0302020204030204"/>
            </a:rPr>
            <a:t>Tree,CNN,RNN,Autoencoders</a:t>
          </a:r>
          <a:r>
            <a:rPr lang="el-GR" sz="2000" kern="1200" dirty="0">
              <a:latin typeface="Calibri Light" panose="020F0302020204030204"/>
            </a:rPr>
            <a:t>, GANs,GNNs</a:t>
          </a:r>
          <a:endParaRPr lang="en-US" sz="2000" kern="1200" dirty="0">
            <a:latin typeface="Calibri Light" panose="020F0302020204030204"/>
          </a:endParaRPr>
        </a:p>
      </dsp:txBody>
      <dsp:txXfrm>
        <a:off x="0" y="623"/>
        <a:ext cx="6492875" cy="1020830"/>
      </dsp:txXfrm>
    </dsp:sp>
    <dsp:sp modelId="{4C26680F-F3EE-48DD-8674-480F05AFFED2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242F-543D-4462-A5CB-C84D8B1F79CB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Βήματα που ακολουθούνται </a:t>
          </a:r>
          <a:r>
            <a:rPr lang="el-GR" sz="2000" kern="1200" dirty="0" err="1"/>
            <a:t>Get</a:t>
          </a:r>
          <a:r>
            <a:rPr lang="el-GR" sz="2000" kern="1200" dirty="0"/>
            <a:t>/</a:t>
          </a:r>
          <a:r>
            <a:rPr lang="el-GR" sz="2000" kern="1200" dirty="0" err="1"/>
            <a:t>Prepare</a:t>
          </a:r>
          <a:r>
            <a:rPr lang="el-GR" sz="2000" kern="1200" dirty="0"/>
            <a:t>, </a:t>
          </a:r>
          <a:r>
            <a:rPr lang="el-GR" sz="2000" kern="1200" dirty="0" err="1"/>
            <a:t>Exploration</a:t>
          </a:r>
          <a:r>
            <a:rPr lang="el-GR" sz="2000" kern="1200" dirty="0"/>
            <a:t>, </a:t>
          </a:r>
          <a:r>
            <a:rPr lang="el-GR" sz="2000" kern="1200" dirty="0" err="1"/>
            <a:t>Model</a:t>
          </a:r>
          <a:r>
            <a:rPr lang="el-GR" sz="2000" kern="1200" dirty="0"/>
            <a:t>, </a:t>
          </a:r>
          <a:r>
            <a:rPr lang="el-GR" sz="2000" kern="1200" dirty="0" err="1"/>
            <a:t>Communicate</a:t>
          </a:r>
          <a:endParaRPr lang="en-US" sz="2000" kern="1200" dirty="0" err="1"/>
        </a:p>
      </dsp:txBody>
      <dsp:txXfrm>
        <a:off x="0" y="1021453"/>
        <a:ext cx="6492875" cy="1020830"/>
      </dsp:txXfrm>
    </dsp:sp>
    <dsp:sp modelId="{044FD29A-F423-41BC-B0C4-33EDD80D2E06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C4402-1F2F-4A98-9BB9-F5103B68FCA7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Για την επιλογή αλγορίθμου υπάρχουν πολλά κριτήρια όπως ταχύτητα εκπαίδευσης, ταχύτητα </a:t>
          </a:r>
          <a:r>
            <a:rPr lang="el-GR" sz="2000" kern="1200" dirty="0" err="1"/>
            <a:t>inference</a:t>
          </a:r>
          <a:r>
            <a:rPr lang="el-GR" sz="2000" kern="1200" dirty="0"/>
            <a:t>, είδος δεδομένων και άλλα.</a:t>
          </a:r>
          <a:endParaRPr lang="en-US" sz="2000" kern="1200" dirty="0"/>
        </a:p>
      </dsp:txBody>
      <dsp:txXfrm>
        <a:off x="0" y="2042284"/>
        <a:ext cx="6492875" cy="1020830"/>
      </dsp:txXfrm>
    </dsp:sp>
    <dsp:sp modelId="{3CA359A5-8179-4F1A-B7DF-C46CDA27366B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643C8-ADC0-4516-AA81-03E884225555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Μετρικές αξιολόγησης. Εδώ πρέπει να επιλέξουμε την κατάλληλη μετρική σε σχέση με το πρόβλημα που λύνουμε και τι μας ενδιαφέρει να πετύχουμε.</a:t>
          </a:r>
          <a:endParaRPr lang="en-US" sz="2000" kern="1200" dirty="0"/>
        </a:p>
      </dsp:txBody>
      <dsp:txXfrm>
        <a:off x="0" y="3063115"/>
        <a:ext cx="6492875" cy="1020830"/>
      </dsp:txXfrm>
    </dsp:sp>
    <dsp:sp modelId="{E180CE9D-4951-4CCB-B4E7-0735954F2A5A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7B7D2-046A-46F4-B6C2-8EEACDF43338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Συνηθισμένα προβλήματα είναι κάποια όπως </a:t>
          </a:r>
          <a:r>
            <a:rPr lang="el-GR" sz="2000" kern="1200" dirty="0" err="1"/>
            <a:t>under</a:t>
          </a:r>
          <a:r>
            <a:rPr lang="el-GR" sz="2000" kern="1200" dirty="0"/>
            <a:t> </a:t>
          </a:r>
          <a:r>
            <a:rPr lang="el-GR" sz="2000" kern="1200" dirty="0" err="1"/>
            <a:t>fitting</a:t>
          </a:r>
          <a:r>
            <a:rPr lang="el-GR" sz="2000" kern="1200" dirty="0"/>
            <a:t>, </a:t>
          </a:r>
          <a:r>
            <a:rPr lang="el-GR" sz="2000" kern="1200" dirty="0" err="1"/>
            <a:t>over</a:t>
          </a:r>
          <a:r>
            <a:rPr lang="el-GR" sz="2000" kern="1200" dirty="0"/>
            <a:t> </a:t>
          </a:r>
          <a:r>
            <a:rPr lang="el-GR" sz="2000" kern="1200" dirty="0" err="1"/>
            <a:t>fitting</a:t>
          </a:r>
          <a:r>
            <a:rPr lang="el-GR" sz="2000" kern="1200" dirty="0"/>
            <a:t>, </a:t>
          </a:r>
          <a:r>
            <a:rPr lang="el-GR" sz="2000" kern="1200" dirty="0" err="1"/>
            <a:t>class</a:t>
          </a:r>
          <a:r>
            <a:rPr lang="el-GR" sz="2000" kern="1200" dirty="0"/>
            <a:t> </a:t>
          </a:r>
          <a:r>
            <a:rPr lang="el-GR" sz="2000" kern="1200" dirty="0" err="1"/>
            <a:t>imbalance</a:t>
          </a:r>
          <a:endParaRPr lang="en-US" sz="2000" kern="1200" dirty="0" err="1"/>
        </a:p>
      </dsp:txBody>
      <dsp:txXfrm>
        <a:off x="0" y="4083946"/>
        <a:ext cx="6492875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3F1BC-6D7A-4B6A-B65A-D314B3139FE8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BD484-FE32-4C01-9094-B4377EEDE28A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Ένας πολύ γενικός ορισμός για την ασφάλεια είναι ότι στόχο έχει να προστατέψει το Confidentiality, Availability, Integrity.</a:t>
          </a:r>
          <a:endParaRPr lang="en-US" sz="1800" kern="1200"/>
        </a:p>
      </dsp:txBody>
      <dsp:txXfrm>
        <a:off x="0" y="2492"/>
        <a:ext cx="6492875" cy="850069"/>
      </dsp:txXfrm>
    </dsp:sp>
    <dsp:sp modelId="{4DE1D858-AD82-441D-9A52-A99A58679DDF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59153-9ABE-4C15-8A49-1343E0D134C5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Υπάρχουν πολλές βασικές ένοιες που αφορούν την ασφάλεια και περιγράφουμε στην εργασία.</a:t>
          </a:r>
          <a:endParaRPr lang="en-US" sz="1800" kern="1200"/>
        </a:p>
      </dsp:txBody>
      <dsp:txXfrm>
        <a:off x="0" y="852561"/>
        <a:ext cx="6492875" cy="850069"/>
      </dsp:txXfrm>
    </dsp:sp>
    <dsp:sp modelId="{A3DCB555-CC68-4F4E-8084-806352303EB2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A9FB3-BB26-40F7-8F90-10798FD9D223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Είδη επιθέσεων και πως κατηγοριοποιούνται. Πολλά taxonomies με διαφορετικά κρίτήρια</a:t>
          </a:r>
          <a:endParaRPr lang="en-US" sz="1800" kern="1200"/>
        </a:p>
      </dsp:txBody>
      <dsp:txXfrm>
        <a:off x="0" y="1702630"/>
        <a:ext cx="6492875" cy="850069"/>
      </dsp:txXfrm>
    </dsp:sp>
    <dsp:sp modelId="{5DB21D76-AF89-4F4E-BC8B-2F48EE1B13C3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33C5C-21CF-4C73-9796-419A5D076338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Το πιο σύνηθες ποια αρχή παραβιάζουν.</a:t>
          </a:r>
          <a:endParaRPr lang="en-US" sz="1800" kern="1200"/>
        </a:p>
      </dsp:txBody>
      <dsp:txXfrm>
        <a:off x="0" y="2552699"/>
        <a:ext cx="6492875" cy="850069"/>
      </dsp:txXfrm>
    </dsp:sp>
    <dsp:sp modelId="{839DC2DC-F966-40A2-B0AF-03DE26629076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8E01-69FE-4A87-9D0C-3F13D40CC9CF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Εδώ κρατάμε την κατηγοριοποίηση με βάση τις επιπτώσεις καθώς ταιριάζει και με το dataset που έχουμε στην διάθεση μας </a:t>
          </a:r>
          <a:endParaRPr lang="en-US" sz="1800" kern="1200"/>
        </a:p>
      </dsp:txBody>
      <dsp:txXfrm>
        <a:off x="0" y="3402769"/>
        <a:ext cx="6492875" cy="850069"/>
      </dsp:txXfrm>
    </dsp:sp>
    <dsp:sp modelId="{9BD34A8D-8CED-4B4A-AE38-7138BB0BB92A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BDDCF-8CB5-4794-BA87-38FBE9EF1254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Resource and event montitoring. Βασική προ απαιτούμενη διαδικασία για να πετύχουμε τους στόχους</a:t>
          </a:r>
          <a:endParaRPr lang="en-US" sz="1800" kern="1200"/>
        </a:p>
      </dsp:txBody>
      <dsp:txXfrm>
        <a:off x="0" y="4252838"/>
        <a:ext cx="6492875" cy="8500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373E2-CD5E-4BD9-BAE1-5D3E8E6A62F8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0AA2F-7831-4C07-BD1A-0F1FB3CEE0E5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Πρόκειται για κλάδο που επίσης σχετίζεται με πολλούς άλλους κλάδους.</a:t>
          </a:r>
          <a:endParaRPr lang="en-US" sz="1700" kern="1200" dirty="0"/>
        </a:p>
      </dsp:txBody>
      <dsp:txXfrm>
        <a:off x="0" y="2492"/>
        <a:ext cx="6492875" cy="850069"/>
      </dsp:txXfrm>
    </dsp:sp>
    <dsp:sp modelId="{0AD7C64D-9505-44F3-85B7-E1054480FD2B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47F64-0322-4F44-BB65-B3BEBCE03205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Σκοπός </a:t>
          </a:r>
          <a:r>
            <a:rPr lang="el-GR" sz="1700" kern="1200" dirty="0" err="1"/>
            <a:t>έιναι</a:t>
          </a:r>
          <a:r>
            <a:rPr lang="el-GR" sz="1700" kern="1200" dirty="0"/>
            <a:t> παρακολουθώντας πολλά </a:t>
          </a:r>
          <a:r>
            <a:rPr lang="el-GR" sz="1700" kern="1200" dirty="0" err="1"/>
            <a:t>event</a:t>
          </a:r>
          <a:r>
            <a:rPr lang="el-GR" sz="1700" kern="1200" dirty="0"/>
            <a:t> </a:t>
          </a:r>
          <a:r>
            <a:rPr lang="el-GR" sz="1700" kern="1200" dirty="0" err="1"/>
            <a:t>streams</a:t>
          </a:r>
          <a:r>
            <a:rPr lang="el-GR" sz="1700" kern="1200" dirty="0"/>
            <a:t> να αναγνωρίζει πολύπλοκες καταστάσεις που παρουσιάζονται.</a:t>
          </a:r>
          <a:endParaRPr lang="en-US" sz="1700" kern="1200" dirty="0"/>
        </a:p>
      </dsp:txBody>
      <dsp:txXfrm>
        <a:off x="0" y="852561"/>
        <a:ext cx="6492875" cy="850069"/>
      </dsp:txXfrm>
    </dsp:sp>
    <dsp:sp modelId="{90247D5F-5BC4-45B7-BA48-8CACFE35F39E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9186-3F06-45DC-8768-758AF73C26CE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Αυτές οι καταστάσεις ονομάζονται </a:t>
          </a:r>
          <a:r>
            <a:rPr lang="el-GR" sz="1700" kern="1200" dirty="0" err="1"/>
            <a:t>complex</a:t>
          </a:r>
          <a:r>
            <a:rPr lang="el-GR" sz="1700" kern="1200" dirty="0"/>
            <a:t> </a:t>
          </a:r>
          <a:r>
            <a:rPr lang="el-GR" sz="1700" kern="1200" dirty="0" err="1"/>
            <a:t>events</a:t>
          </a:r>
          <a:r>
            <a:rPr lang="el-GR" sz="1700" kern="1200" dirty="0"/>
            <a:t>.</a:t>
          </a:r>
          <a:endParaRPr lang="en-US" sz="1700" kern="1200" dirty="0"/>
        </a:p>
      </dsp:txBody>
      <dsp:txXfrm>
        <a:off x="0" y="1702630"/>
        <a:ext cx="6492875" cy="850069"/>
      </dsp:txXfrm>
    </dsp:sp>
    <dsp:sp modelId="{E39A2E04-4420-4AE8-B4C0-21E9F492F37D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2A649-50F6-4D8D-B58E-0859593D8D6F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Διαφορές με απλά </a:t>
          </a:r>
          <a:r>
            <a:rPr lang="el-GR" sz="1700" kern="1200" dirty="0" err="1"/>
            <a:t>repositories</a:t>
          </a:r>
          <a:r>
            <a:rPr lang="el-GR" sz="1700" kern="1200" dirty="0"/>
            <a:t> είναι ότι εδώ έχουμε στατικά </a:t>
          </a:r>
          <a:r>
            <a:rPr lang="el-GR" sz="1700" kern="1200" dirty="0" err="1"/>
            <a:t>queries</a:t>
          </a:r>
          <a:r>
            <a:rPr lang="el-GR" sz="1700" kern="1200" dirty="0"/>
            <a:t> και δυναμικά δεδομένα αντί για δυναμικά </a:t>
          </a:r>
          <a:r>
            <a:rPr lang="el-GR" sz="1700" kern="1200" dirty="0" err="1"/>
            <a:t>queries</a:t>
          </a:r>
          <a:r>
            <a:rPr lang="el-GR" sz="1700" kern="1200" dirty="0"/>
            <a:t> και στατικά δεδομένα.</a:t>
          </a:r>
          <a:endParaRPr lang="en-US" sz="1700" kern="1200" dirty="0"/>
        </a:p>
      </dsp:txBody>
      <dsp:txXfrm>
        <a:off x="0" y="2552699"/>
        <a:ext cx="6492875" cy="850069"/>
      </dsp:txXfrm>
    </dsp:sp>
    <dsp:sp modelId="{7D23A89F-2484-42DA-9CAD-D7FD8CA5163B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A9029-4087-4A03-909E-89A71DC84CC7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Πολλά τα </a:t>
          </a:r>
          <a:r>
            <a:rPr lang="el-GR" sz="1700" kern="1200" dirty="0" err="1"/>
            <a:t>requirements</a:t>
          </a:r>
          <a:r>
            <a:rPr lang="el-GR" sz="1700" kern="1200" dirty="0"/>
            <a:t>. Τα βασικότερα είναι </a:t>
          </a:r>
          <a:r>
            <a:rPr lang="el-GR" sz="1700" kern="1200" dirty="0" err="1"/>
            <a:t>high</a:t>
          </a:r>
          <a:r>
            <a:rPr lang="el-GR" sz="1700" kern="1200" dirty="0"/>
            <a:t> </a:t>
          </a:r>
          <a:r>
            <a:rPr lang="el-GR" sz="1700" kern="1200" dirty="0" err="1"/>
            <a:t>throughtput</a:t>
          </a:r>
          <a:r>
            <a:rPr lang="el-GR" sz="1700" kern="1200" dirty="0"/>
            <a:t>, </a:t>
          </a:r>
          <a:r>
            <a:rPr lang="el-GR" sz="1700" kern="1200" dirty="0" err="1"/>
            <a:t>low</a:t>
          </a:r>
          <a:r>
            <a:rPr lang="el-GR" sz="1700" kern="1200" dirty="0"/>
            <a:t> </a:t>
          </a:r>
          <a:r>
            <a:rPr lang="el-GR" sz="1700" kern="1200" dirty="0" err="1"/>
            <a:t>latency</a:t>
          </a:r>
          <a:r>
            <a:rPr lang="el-GR" sz="1700" kern="1200" dirty="0"/>
            <a:t> και </a:t>
          </a:r>
          <a:r>
            <a:rPr lang="el-GR" sz="1700" kern="1200" dirty="0" err="1"/>
            <a:t>complex</a:t>
          </a:r>
          <a:r>
            <a:rPr lang="el-GR" sz="1700" kern="1200" dirty="0"/>
            <a:t> </a:t>
          </a:r>
          <a:r>
            <a:rPr lang="el-GR" sz="1700" kern="1200" dirty="0" err="1"/>
            <a:t>computations</a:t>
          </a:r>
          <a:r>
            <a:rPr lang="el-GR" sz="1700" kern="1200" dirty="0"/>
            <a:t>.</a:t>
          </a:r>
          <a:endParaRPr lang="en-US" sz="1700" kern="1200" dirty="0"/>
        </a:p>
      </dsp:txBody>
      <dsp:txXfrm>
        <a:off x="0" y="3402769"/>
        <a:ext cx="6492875" cy="850069"/>
      </dsp:txXfrm>
    </dsp:sp>
    <dsp:sp modelId="{9F7AED63-8D48-4510-9974-12588F5F4BCB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6BF07-617C-4D84-AF80-80A298EABD72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>
              <a:latin typeface="Calibri Light" panose="020F0302020204030204"/>
            </a:rPr>
            <a:t>Πολλοί τύποι γλωσσών. Πιο διαδεδομένες αυτές που μοιάζουν με SQL</a:t>
          </a:r>
        </a:p>
      </dsp:txBody>
      <dsp:txXfrm>
        <a:off x="0" y="4252838"/>
        <a:ext cx="6492875" cy="8500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D183D-B77B-4791-B31C-1B9E28573058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23692-F351-4F0B-A42F-CECDAE2F66B4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Είναι ο στόχος αυτής της εργασίας</a:t>
          </a:r>
          <a:endParaRPr lang="en-US" sz="2100" kern="1200"/>
        </a:p>
      </dsp:txBody>
      <dsp:txXfrm>
        <a:off x="0" y="2492"/>
        <a:ext cx="6492875" cy="850069"/>
      </dsp:txXfrm>
    </dsp:sp>
    <dsp:sp modelId="{6581EC9D-674F-4A24-BD39-44E2BBAE2A59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484FC-59D2-4ABA-B9B0-D3C1D1C32930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Πολλά τα εργαλεία που χρησιμοποιούνται για κάθε περίπτωση και συνδυαστικά όπως IDS/Firewall/antivirus</a:t>
          </a:r>
          <a:endParaRPr lang="en-US" sz="2100" kern="1200"/>
        </a:p>
      </dsp:txBody>
      <dsp:txXfrm>
        <a:off x="0" y="852561"/>
        <a:ext cx="6492875" cy="850069"/>
      </dsp:txXfrm>
    </dsp:sp>
    <dsp:sp modelId="{23B52F4E-E65C-42BC-A5E5-D88241F06EA7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FE7D9-8B40-4B91-9E0F-4183D2AE41E9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Σε μεγάλης κλίμακας πληροφοριακά συστήματα όμως υπάρχουν ιδιατερότητες.</a:t>
          </a:r>
          <a:endParaRPr lang="en-US" sz="2100" kern="1200"/>
        </a:p>
      </dsp:txBody>
      <dsp:txXfrm>
        <a:off x="0" y="1702630"/>
        <a:ext cx="6492875" cy="850069"/>
      </dsp:txXfrm>
    </dsp:sp>
    <dsp:sp modelId="{4C2A005A-F0F6-44D8-9106-EDE003B4C312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83B75-87E7-4B62-9780-430DB3145E0B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Συνήθως τα συστήματα αυτά χρησιμοποιούν λογισμικό που προσφέρει περισσότερη λειτουργικότητα</a:t>
          </a:r>
          <a:endParaRPr lang="en-US" sz="2100" kern="1200"/>
        </a:p>
      </dsp:txBody>
      <dsp:txXfrm>
        <a:off x="0" y="2552699"/>
        <a:ext cx="6492875" cy="850069"/>
      </dsp:txXfrm>
    </dsp:sp>
    <dsp:sp modelId="{55233FC6-E0F2-4693-9A43-6D6148174FA2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EB88C-44E0-4AE8-B222-DB4BC6C41996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Βασικές τεχνολογίες που χρησιμοποιούνται είναι τα SIEM, EDR, NDR, XDR</a:t>
          </a:r>
          <a:endParaRPr lang="en-US" sz="2100" kern="1200"/>
        </a:p>
      </dsp:txBody>
      <dsp:txXfrm>
        <a:off x="0" y="3402769"/>
        <a:ext cx="6492875" cy="850069"/>
      </dsp:txXfrm>
    </dsp:sp>
    <dsp:sp modelId="{E919DD73-C58C-45D7-8A8F-1060E62368E1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CF827-E03F-42A2-9FC3-55EC1DFF38FC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Βασικές διαφορές στο από που αντλούν πληροφορία και επιπλέον λειτουργίες από ανίχνευση απειλών.</a:t>
          </a:r>
          <a:endParaRPr lang="en-US" sz="2100" kern="1200"/>
        </a:p>
      </dsp:txBody>
      <dsp:txXfrm>
        <a:off x="0" y="4252838"/>
        <a:ext cx="6492875" cy="8500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10BE1-3CAA-4421-A487-7EFF4C0CC991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91B6E-C626-44B1-A52B-7CAA7D7E58E8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/>
            <a:t>Πρόκειται για διαδεδομένη τεχνολογία που αποτελεί υποσύνολο των προηγουμένων.</a:t>
          </a:r>
          <a:endParaRPr lang="en-US" sz="1900" kern="1200" dirty="0"/>
        </a:p>
      </dsp:txBody>
      <dsp:txXfrm>
        <a:off x="0" y="623"/>
        <a:ext cx="6492875" cy="1020830"/>
      </dsp:txXfrm>
    </dsp:sp>
    <dsp:sp modelId="{183DD183-2A42-44CA-8D8F-46A49D308C87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82BA3-60A8-4DED-ABAB-D02DF282ACFE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/>
            <a:t>Υπάρχουν πολλοί τρόποι να κατηγοριοποιηθούν αλλά οι πιο κοινοί είναι </a:t>
          </a:r>
          <a:r>
            <a:rPr lang="el-GR" sz="1900" kern="1200" dirty="0" err="1"/>
            <a:t>Network</a:t>
          </a:r>
          <a:r>
            <a:rPr lang="el-GR" sz="1900" kern="1200" dirty="0"/>
            <a:t> IDS, </a:t>
          </a:r>
          <a:r>
            <a:rPr lang="el-GR" sz="1900" kern="1200" dirty="0" err="1"/>
            <a:t>Host</a:t>
          </a:r>
          <a:r>
            <a:rPr lang="el-GR" sz="1900" kern="1200" dirty="0"/>
            <a:t> IDS και </a:t>
          </a:r>
          <a:r>
            <a:rPr lang="el-GR" sz="1900" kern="1200" dirty="0" err="1"/>
            <a:t>Hybrid</a:t>
          </a:r>
          <a:r>
            <a:rPr lang="el-GR" sz="1900" kern="1200" dirty="0"/>
            <a:t> IDS. Αυτό το </a:t>
          </a:r>
          <a:r>
            <a:rPr lang="el-GR" sz="1900" kern="1200" dirty="0" err="1"/>
            <a:t>taxonomy</a:t>
          </a:r>
          <a:r>
            <a:rPr lang="el-GR" sz="1900" kern="1200" dirty="0"/>
            <a:t> βασίζεται στο που μπορούν να βρεθούν τα δεδομένα.</a:t>
          </a:r>
          <a:endParaRPr lang="en-US" sz="1900" kern="1200" dirty="0"/>
        </a:p>
      </dsp:txBody>
      <dsp:txXfrm>
        <a:off x="0" y="1021453"/>
        <a:ext cx="6492875" cy="1020830"/>
      </dsp:txXfrm>
    </dsp:sp>
    <dsp:sp modelId="{AA82C518-1068-43A0-AE4D-828D9F327815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FF1E4-9BC6-4C65-8FCF-ECB1FD851063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/>
            <a:t>Με βάση τις κατηγορίες προκύπτουν υποκατηγορίες όπως </a:t>
          </a:r>
          <a:r>
            <a:rPr lang="el-GR" sz="1900" kern="1200" dirty="0" err="1"/>
            <a:t>packet</a:t>
          </a:r>
          <a:r>
            <a:rPr lang="el-GR" sz="1900" kern="1200" dirty="0"/>
            <a:t>, </a:t>
          </a:r>
          <a:r>
            <a:rPr lang="el-GR" sz="1900" kern="1200" dirty="0" err="1"/>
            <a:t>flow</a:t>
          </a:r>
          <a:r>
            <a:rPr lang="el-GR" sz="1900" kern="1200" dirty="0"/>
            <a:t>, </a:t>
          </a:r>
          <a:r>
            <a:rPr lang="el-GR" sz="1900" kern="1200" dirty="0" err="1"/>
            <a:t>session</a:t>
          </a:r>
          <a:r>
            <a:rPr lang="el-GR" sz="1900" kern="1200" dirty="0"/>
            <a:t> </a:t>
          </a:r>
          <a:r>
            <a:rPr lang="el-GR" sz="1900" kern="1200" dirty="0" err="1"/>
            <a:t>analysis</a:t>
          </a:r>
          <a:r>
            <a:rPr lang="el-GR" sz="1900" kern="1200" dirty="0"/>
            <a:t> </a:t>
          </a:r>
          <a:r>
            <a:rPr lang="el-GR" sz="1900" kern="1200" dirty="0" err="1"/>
            <a:t>log</a:t>
          </a:r>
          <a:r>
            <a:rPr lang="el-GR" sz="1900" kern="1200" dirty="0"/>
            <a:t> </a:t>
          </a:r>
          <a:r>
            <a:rPr lang="el-GR" sz="1900" kern="1200" dirty="0" err="1"/>
            <a:t>based</a:t>
          </a:r>
          <a:r>
            <a:rPr lang="el-GR" sz="1900" kern="1200" dirty="0"/>
            <a:t> </a:t>
          </a:r>
          <a:r>
            <a:rPr lang="el-GR" sz="1900" kern="1200" dirty="0" err="1"/>
            <a:t>detection</a:t>
          </a:r>
          <a:r>
            <a:rPr lang="el-GR" sz="1900" kern="1200" dirty="0"/>
            <a:t> ML </a:t>
          </a:r>
          <a:r>
            <a:rPr lang="el-GR" sz="1900" kern="1200" dirty="0" err="1"/>
            <a:t>Hybrid</a:t>
          </a:r>
          <a:r>
            <a:rPr lang="el-GR" sz="1900" kern="1200" dirty="0"/>
            <a:t> </a:t>
          </a:r>
          <a:r>
            <a:rPr lang="el-GR" sz="1900" kern="1200" dirty="0" err="1"/>
            <a:t>rules</a:t>
          </a:r>
          <a:r>
            <a:rPr lang="el-GR" sz="1900" kern="1200" dirty="0"/>
            <a:t> και άλλα.</a:t>
          </a:r>
          <a:endParaRPr lang="en-US" sz="1900" kern="1200" dirty="0"/>
        </a:p>
      </dsp:txBody>
      <dsp:txXfrm>
        <a:off x="0" y="2042284"/>
        <a:ext cx="6492875" cy="1020830"/>
      </dsp:txXfrm>
    </dsp:sp>
    <dsp:sp modelId="{EC8FEA7B-3BB0-4796-8A74-EB4E6D51A774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72DCE-B8D4-4829-B63F-D53D3241B76E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/>
            <a:t>Επίσης μπορούν να κατηγοριοποιηθούν με βάση τον τρόπο που </a:t>
          </a:r>
          <a:r>
            <a:rPr lang="el-GR" sz="1900" kern="1200" dirty="0" err="1"/>
            <a:t>ανιχνέυουν</a:t>
          </a:r>
          <a:r>
            <a:rPr lang="el-GR" sz="1900" kern="1200" dirty="0"/>
            <a:t> την επίθεση. </a:t>
          </a:r>
          <a:r>
            <a:rPr lang="el-GR" sz="1900" kern="1200" dirty="0" err="1"/>
            <a:t>Misuse</a:t>
          </a:r>
          <a:r>
            <a:rPr lang="el-GR" sz="1900" kern="1200" dirty="0"/>
            <a:t> </a:t>
          </a:r>
          <a:r>
            <a:rPr lang="el-GR" sz="1900" kern="1200" dirty="0" err="1"/>
            <a:t>Detection</a:t>
          </a:r>
          <a:r>
            <a:rPr lang="el-GR" sz="1900" kern="1200" dirty="0"/>
            <a:t>(</a:t>
          </a:r>
          <a:r>
            <a:rPr lang="el-GR" sz="1900" kern="1200" dirty="0" err="1"/>
            <a:t>signatures</a:t>
          </a:r>
          <a:r>
            <a:rPr lang="el-GR" sz="1900" kern="1200" dirty="0"/>
            <a:t>) και </a:t>
          </a:r>
          <a:r>
            <a:rPr lang="el-GR" sz="1900" kern="1200" dirty="0" err="1"/>
            <a:t>anomaly</a:t>
          </a:r>
          <a:r>
            <a:rPr lang="el-GR" sz="1900" kern="1200" dirty="0"/>
            <a:t> </a:t>
          </a:r>
          <a:r>
            <a:rPr lang="el-GR" sz="1900" kern="1200" dirty="0" err="1"/>
            <a:t>detection</a:t>
          </a:r>
          <a:r>
            <a:rPr lang="el-GR" sz="1900" kern="1200" dirty="0"/>
            <a:t>(</a:t>
          </a:r>
          <a:r>
            <a:rPr lang="el-GR" sz="1900" kern="1200" dirty="0" err="1"/>
            <a:t>baseline</a:t>
          </a:r>
          <a:r>
            <a:rPr lang="el-GR" sz="1900" kern="1200" dirty="0"/>
            <a:t> συμπεριφοράς</a:t>
          </a:r>
          <a:r>
            <a:rPr lang="el-GR" sz="1900" kern="1200" dirty="0">
              <a:latin typeface="Calibri Light" panose="020F0302020204030204"/>
            </a:rPr>
            <a:t>).</a:t>
          </a:r>
          <a:endParaRPr lang="en-US" sz="1900" kern="1200" dirty="0"/>
        </a:p>
      </dsp:txBody>
      <dsp:txXfrm>
        <a:off x="0" y="3063115"/>
        <a:ext cx="6492875" cy="1020830"/>
      </dsp:txXfrm>
    </dsp:sp>
    <dsp:sp modelId="{43563A16-A4CE-4BAD-AE33-C8D68AB1893A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2D0A3-632D-425C-A2C7-882991C6232D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/>
            <a:t>Απαιτήσεις για </a:t>
          </a:r>
          <a:r>
            <a:rPr lang="el-GR" sz="1900" kern="1200" dirty="0" err="1"/>
            <a:t>Destruction</a:t>
          </a:r>
          <a:r>
            <a:rPr lang="el-GR" sz="1900" kern="1200" dirty="0"/>
            <a:t> </a:t>
          </a:r>
          <a:r>
            <a:rPr lang="el-GR" sz="1900" kern="1200" dirty="0" err="1"/>
            <a:t>Resistance</a:t>
          </a:r>
          <a:r>
            <a:rPr lang="el-GR" sz="1900" kern="1200" dirty="0"/>
            <a:t>, </a:t>
          </a:r>
          <a:r>
            <a:rPr lang="el-GR" sz="1900" kern="1200" dirty="0" err="1"/>
            <a:t>Incident</a:t>
          </a:r>
          <a:r>
            <a:rPr lang="el-GR" sz="1900" kern="1200" dirty="0"/>
            <a:t> </a:t>
          </a:r>
          <a:r>
            <a:rPr lang="el-GR" sz="1900" kern="1200" dirty="0" err="1"/>
            <a:t>Recording</a:t>
          </a:r>
          <a:r>
            <a:rPr lang="el-GR" sz="1900" kern="1200" dirty="0"/>
            <a:t>, </a:t>
          </a:r>
          <a:r>
            <a:rPr lang="el-GR" sz="1900" kern="1200" dirty="0" err="1"/>
            <a:t>Adaptability</a:t>
          </a:r>
          <a:r>
            <a:rPr lang="el-GR" sz="1900" kern="1200" dirty="0"/>
            <a:t>, </a:t>
          </a:r>
          <a:r>
            <a:rPr lang="el-GR" sz="1900" kern="1200" dirty="0" err="1"/>
            <a:t>Scalability</a:t>
          </a:r>
          <a:r>
            <a:rPr lang="el-GR" sz="1900" kern="1200" dirty="0"/>
            <a:t>, </a:t>
          </a:r>
          <a:endParaRPr lang="en-US" sz="1900" kern="1200" dirty="0"/>
        </a:p>
      </dsp:txBody>
      <dsp:txXfrm>
        <a:off x="0" y="4083946"/>
        <a:ext cx="6492875" cy="10208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F1674-0C2B-4E49-BF8F-700BA2D96DB7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38277-7263-48C7-8330-BFD687489B36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Πολλές σχετικές εργασίες.</a:t>
          </a:r>
          <a:endParaRPr lang="en-US" sz="2500" kern="1200"/>
        </a:p>
      </dsp:txBody>
      <dsp:txXfrm>
        <a:off x="0" y="0"/>
        <a:ext cx="6492875" cy="1276350"/>
      </dsp:txXfrm>
    </dsp:sp>
    <dsp:sp modelId="{887680CF-F2FE-4E29-899E-F2FF6F7BA5F5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A1FFB-D160-49CC-99AE-47E0708E4D76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Συνήθως κατηγοριοποιούνται με βάση την τεχνολογία που χρησιμοποιούν για το μοντέλο.</a:t>
          </a:r>
          <a:endParaRPr lang="en-US" sz="2500" kern="1200"/>
        </a:p>
      </dsp:txBody>
      <dsp:txXfrm>
        <a:off x="0" y="1276350"/>
        <a:ext cx="6492875" cy="1276350"/>
      </dsp:txXfrm>
    </dsp:sp>
    <dsp:sp modelId="{50E389F8-E6BE-4CC8-941B-128BAB2E29F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20F19-D1D9-4FF4-9224-0A7D5E938ECB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Όλες μένουν στην δημιουργία ενός μοντέλου και δεν ασχολούνται με όλη την διαδικασία και τα προβλήματα που προκύπτουν</a:t>
          </a:r>
          <a:endParaRPr lang="en-US" sz="2500" kern="1200"/>
        </a:p>
      </dsp:txBody>
      <dsp:txXfrm>
        <a:off x="0" y="2552700"/>
        <a:ext cx="6492875" cy="1276350"/>
      </dsp:txXfrm>
    </dsp:sp>
    <dsp:sp modelId="{709EAA89-746A-489B-8585-033F5F3ADBEF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867D0-9547-4BB9-A7FF-ED1307C3CF09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Ξεχωρίζουμε μία εργασία η οποία πραγματοποιεί </a:t>
          </a:r>
          <a:r>
            <a:rPr lang="el-GR" sz="2500" kern="1200" err="1"/>
            <a:t>feature</a:t>
          </a:r>
          <a:r>
            <a:rPr lang="el-GR" sz="2500" kern="1200"/>
            <a:t> </a:t>
          </a:r>
          <a:r>
            <a:rPr lang="el-GR" sz="2500" kern="1200" err="1">
              <a:latin typeface="Calibri Light" panose="020F0302020204030204"/>
            </a:rPr>
            <a:t>selection</a:t>
          </a:r>
          <a:r>
            <a:rPr lang="el-GR" sz="2500" kern="1200"/>
            <a:t> και πετυχαίνει </a:t>
          </a:r>
          <a:r>
            <a:rPr lang="el-GR" sz="2500" kern="1200" err="1"/>
            <a:t>state</a:t>
          </a:r>
          <a:r>
            <a:rPr lang="el-GR" sz="2500" kern="1200"/>
            <a:t> of the </a:t>
          </a:r>
          <a:r>
            <a:rPr lang="el-GR" sz="2500" kern="1200" err="1"/>
            <a:t>art</a:t>
          </a:r>
          <a:r>
            <a:rPr lang="el-GR" sz="2500" kern="1200"/>
            <a:t> επίδοση με μόνο δέκα </a:t>
          </a:r>
          <a:r>
            <a:rPr lang="el-GR" sz="2500" kern="1200" err="1"/>
            <a:t>features</a:t>
          </a:r>
          <a:r>
            <a:rPr lang="el-GR" sz="2500" kern="1200"/>
            <a:t>.</a:t>
          </a:r>
          <a:endParaRPr lang="en-US" sz="2500" kern="1200"/>
        </a:p>
      </dsp:txBody>
      <dsp:txXfrm>
        <a:off x="0" y="3829050"/>
        <a:ext cx="6492875" cy="12763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34CF4-B334-4923-930C-F3AA0938FB7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04A2A-63D8-40CF-A70E-D21E2C98AFCA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Όλες οι εργασίες απλά δημιουργούν ένα μοντέλο ML/DL</a:t>
          </a:r>
          <a:endParaRPr lang="en-US" sz="1700" kern="1200" dirty="0"/>
        </a:p>
      </dsp:txBody>
      <dsp:txXfrm>
        <a:off x="0" y="2492"/>
        <a:ext cx="6492875" cy="850069"/>
      </dsp:txXfrm>
    </dsp:sp>
    <dsp:sp modelId="{4099003C-EAD5-4F1B-9C62-3711423AA6C6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BAD5F-7555-4ABF-890F-24CA746317C7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Η δική μας προσέγγιση είναι να</a:t>
          </a:r>
          <a:r>
            <a:rPr lang="el-GR" sz="1700" kern="1200" dirty="0">
              <a:latin typeface="Calibri Light" panose="020F0302020204030204"/>
            </a:rPr>
            <a:t> αναδείξουμε και</a:t>
          </a:r>
          <a:r>
            <a:rPr lang="el-GR" sz="1700" kern="1200" dirty="0"/>
            <a:t> </a:t>
          </a:r>
          <a:r>
            <a:rPr lang="el-GR" sz="1700" kern="1200" dirty="0">
              <a:latin typeface="Calibri Light" panose="020F0302020204030204"/>
            </a:rPr>
            <a:t>να προσπαθήσουμε να </a:t>
          </a:r>
          <a:r>
            <a:rPr lang="el-GR" sz="1700" kern="1200" dirty="0"/>
            <a:t>αντιμετωπίσουμε και όλα τα προβλήματα πέρα από το μοντέλο.</a:t>
          </a:r>
          <a:endParaRPr lang="en-US" sz="1700" kern="1200" dirty="0"/>
        </a:p>
      </dsp:txBody>
      <dsp:txXfrm>
        <a:off x="0" y="852561"/>
        <a:ext cx="6492875" cy="850069"/>
      </dsp:txXfrm>
    </dsp:sp>
    <dsp:sp modelId="{13A3FBA0-C6CE-4899-91D8-E9057271DACB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96BFF-3405-420C-BC9E-934E00A6D0CE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Χρήση κατάλληλων τεχνολογιών για να επιτευχθεί αυτό</a:t>
          </a:r>
          <a:endParaRPr lang="en-US" sz="1700" kern="1200" dirty="0"/>
        </a:p>
      </dsp:txBody>
      <dsp:txXfrm>
        <a:off x="0" y="1702630"/>
        <a:ext cx="6492875" cy="850069"/>
      </dsp:txXfrm>
    </dsp:sp>
    <dsp:sp modelId="{767C9CB3-C79D-4581-AABF-37BAC3F13DE4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CE687-A7F8-472B-B18D-76CDD4E0E706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Αλγόριθμοι ML, μηχανισμός </a:t>
          </a:r>
          <a:r>
            <a:rPr lang="el-GR" sz="1700" kern="1200" dirty="0" err="1"/>
            <a:t>Logging</a:t>
          </a:r>
          <a:r>
            <a:rPr lang="el-GR" sz="1700" kern="1200" dirty="0"/>
            <a:t>, </a:t>
          </a:r>
          <a:r>
            <a:rPr lang="el-GR" sz="1700" kern="1200" dirty="0" err="1"/>
            <a:t>Complex</a:t>
          </a:r>
          <a:r>
            <a:rPr lang="el-GR" sz="1700" kern="1200" dirty="0"/>
            <a:t> </a:t>
          </a:r>
          <a:r>
            <a:rPr lang="el-GR" sz="1700" kern="1200" dirty="0" err="1"/>
            <a:t>Event</a:t>
          </a:r>
          <a:r>
            <a:rPr lang="el-GR" sz="1700" kern="1200" dirty="0"/>
            <a:t> </a:t>
          </a:r>
          <a:r>
            <a:rPr lang="el-GR" sz="1700" kern="1200" dirty="0" err="1"/>
            <a:t>Proccessing</a:t>
          </a:r>
          <a:endParaRPr lang="en-US" sz="1700" kern="1200" dirty="0" err="1"/>
        </a:p>
      </dsp:txBody>
      <dsp:txXfrm>
        <a:off x="0" y="2552699"/>
        <a:ext cx="6492875" cy="850069"/>
      </dsp:txXfrm>
    </dsp:sp>
    <dsp:sp modelId="{BB365E40-EB6A-48C9-8064-89B2E8529CB5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E5479-EFEF-40EC-8E58-27A73E196093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Στόχος να ικανοποιηθούν τα </a:t>
          </a:r>
          <a:r>
            <a:rPr lang="el-GR" sz="1700" kern="1200" dirty="0" err="1"/>
            <a:t>requirements</a:t>
          </a:r>
          <a:r>
            <a:rPr lang="el-GR" sz="1700" kern="1200" dirty="0"/>
            <a:t> για το IDS</a:t>
          </a:r>
          <a:endParaRPr lang="en-US" sz="1700" kern="1200" dirty="0"/>
        </a:p>
      </dsp:txBody>
      <dsp:txXfrm>
        <a:off x="0" y="3402769"/>
        <a:ext cx="6492875" cy="850069"/>
      </dsp:txXfrm>
    </dsp:sp>
    <dsp:sp modelId="{1576369C-C4A3-40A9-A7E7-307C675F4FE5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73779-AD29-4F63-BCDD-DD633B8C2176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Για το είδος του IDS μας οδηγούν τα δεδομένα</a:t>
          </a:r>
          <a:endParaRPr lang="en-US" sz="1700" kern="1200" dirty="0"/>
        </a:p>
      </dsp:txBody>
      <dsp:txXfrm>
        <a:off x="0" y="4252838"/>
        <a:ext cx="6492875" cy="8500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5B1DE-4E8D-4608-A4DB-0A98136F22E2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1AE1D-65AF-4ACB-AFB7-03366C11AD38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kern="1200"/>
            <a:t>Το πρώτο βήμα είναι η δημιουργία μηχανισμού καταγραφής</a:t>
          </a:r>
          <a:endParaRPr lang="en-US" sz="2800" kern="1200"/>
        </a:p>
      </dsp:txBody>
      <dsp:txXfrm>
        <a:off x="0" y="623"/>
        <a:ext cx="6492875" cy="1020830"/>
      </dsp:txXfrm>
    </dsp:sp>
    <dsp:sp modelId="{86EF25E0-F366-4BC2-BD8F-F4F8EF44CBE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2CFF0-F763-4F92-95DF-617A31BC381B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kern="1200"/>
            <a:t>Δεύτερο βήμα δημιουργία μηχανισμού συσχέτισης</a:t>
          </a:r>
          <a:endParaRPr lang="en-US" sz="2800" kern="1200"/>
        </a:p>
      </dsp:txBody>
      <dsp:txXfrm>
        <a:off x="0" y="1021453"/>
        <a:ext cx="6492875" cy="1020830"/>
      </dsp:txXfrm>
    </dsp:sp>
    <dsp:sp modelId="{BF3CAE89-B3F2-48B5-8544-D75536F08553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50BAA-E357-48E1-99ED-D181114E3E2A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kern="1200"/>
            <a:t>Τρίτο βήμα δημιουργία μηχανισμού προ επεξεργασίας</a:t>
          </a:r>
          <a:endParaRPr lang="en-US" sz="2800" kern="1200"/>
        </a:p>
      </dsp:txBody>
      <dsp:txXfrm>
        <a:off x="0" y="2042284"/>
        <a:ext cx="6492875" cy="1020830"/>
      </dsp:txXfrm>
    </dsp:sp>
    <dsp:sp modelId="{1C516459-000A-4E52-8D99-4079343AC735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CA85D-EF0B-4E30-9636-56E4F8D822E1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kern="1200"/>
            <a:t>Τέταρτο βήμα δημιουργία μηχανισμού inference</a:t>
          </a:r>
          <a:endParaRPr lang="en-US" sz="2800" kern="1200"/>
        </a:p>
      </dsp:txBody>
      <dsp:txXfrm>
        <a:off x="0" y="3063115"/>
        <a:ext cx="6492875" cy="1020830"/>
      </dsp:txXfrm>
    </dsp:sp>
    <dsp:sp modelId="{CEA28304-E9C1-44DF-957D-E88DA75CABD1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40440-4B51-46E6-ACD8-48933062C6CD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kern="1200"/>
            <a:t>Πέμπτο βήμα Deployment </a:t>
          </a:r>
          <a:endParaRPr lang="en-US" sz="2800" kern="1200"/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56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1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85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58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94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105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038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79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84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94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31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F0F3-3C53-41BC-8FFD-0BFB6DD91672}" type="datetimeFigureOut">
              <a:rPr lang="el-GR" smtClean="0"/>
              <a:t>25/1/2023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170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8C166481-6BE9-6383-67F6-7C4C35025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23" r="9085" b="476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A4E74466-BBA0-3B40-BA42-2CABD8364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l-GR" sz="4600" b="1">
                <a:ea typeface="+mj-lt"/>
                <a:cs typeface="+mj-lt"/>
              </a:rPr>
              <a:t>“AI/ML based monitoring of security logs/alerts for intelligent threat management in modern networks”</a:t>
            </a:r>
            <a:endParaRPr lang="el-GR" sz="46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0F4E518-2BC5-84ED-4A21-A9379B72D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l-GR" err="1">
                <a:cs typeface="Calibri"/>
              </a:rPr>
              <a:t>Καμπάνης</a:t>
            </a:r>
            <a:r>
              <a:rPr lang="el-GR">
                <a:cs typeface="Calibri"/>
              </a:rPr>
              <a:t> Αλέξανδρος </a:t>
            </a:r>
            <a:r>
              <a:rPr lang="el-GR" err="1">
                <a:cs typeface="Calibri"/>
              </a:rPr>
              <a:t>Ιάσονας</a:t>
            </a:r>
          </a:p>
          <a:p>
            <a:pPr algn="l"/>
            <a:r>
              <a:rPr lang="el-GR">
                <a:cs typeface="Calibri"/>
              </a:rPr>
              <a:t>Κωνσταντίνος Τσαγκάρης</a:t>
            </a:r>
          </a:p>
        </p:txBody>
      </p:sp>
    </p:spTree>
    <p:extLst>
      <p:ext uri="{BB962C8B-B14F-4D97-AF65-F5344CB8AC3E}">
        <p14:creationId xmlns:p14="http://schemas.microsoft.com/office/powerpoint/2010/main" val="28453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B1179A85-5A07-94D1-314F-ADB57B76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3400">
                <a:solidFill>
                  <a:srgbClr val="FFFFFF"/>
                </a:solidFill>
                <a:cs typeface="Calibri Light"/>
              </a:rPr>
              <a:t>Μεθοδολογία, Βήματα  </a:t>
            </a:r>
            <a:endParaRPr lang="el-GR" sz="3400">
              <a:solidFill>
                <a:srgbClr val="FFFFFF"/>
              </a:solidFill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F5FD3766-DD4D-1915-781A-E8CD2979A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0592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5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18CE088B-2648-EC29-7558-44D54F22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3400">
                <a:solidFill>
                  <a:srgbClr val="FFFFFF"/>
                </a:solidFill>
                <a:cs typeface="Calibri Light"/>
              </a:rPr>
              <a:t>Μεθοδολογία Επιλογή Λύσεων</a:t>
            </a: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86B32D2-C82A-F20F-95EA-9CFDA03A9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6085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70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B96EBFB3-5EDE-F3C8-AA85-32AC7452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  <a:cs typeface="Calibri Light"/>
              </a:rPr>
              <a:t>Υλοποίηση Dataset</a:t>
            </a:r>
            <a:endParaRPr lang="el-GR" sz="4000">
              <a:solidFill>
                <a:srgbClr val="FFFFFF"/>
              </a:solidFill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95FA1375-8FB6-88A1-0E8A-447BA060D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33451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98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D8D869A5-91C4-7180-2921-F9E4B4A0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  <a:cs typeface="Calibri Light"/>
              </a:rPr>
              <a:t>Υλοποίηση Dataset</a:t>
            </a:r>
            <a:endParaRPr lang="el-GR" sz="4000">
              <a:solidFill>
                <a:srgbClr val="FFFFFF"/>
              </a:solidFill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AD8213F7-6A84-0E72-E618-0ED0E67F0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40849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79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56F0E155-7C24-FD63-006D-2CE0D5BC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  <a:cs typeface="Calibri Light"/>
              </a:rPr>
              <a:t>Υλοποίηση Dataset</a:t>
            </a: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9922BD5-5C21-767F-0CA1-48040B267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55711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04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2BA74342-AFF7-BE6E-EE17-873C96A5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  <a:cs typeface="Calibri Light"/>
              </a:rPr>
              <a:t>Υλοποίηση Δημιουργία μοντέλου</a:t>
            </a:r>
            <a:endParaRPr lang="el-GR" sz="4000">
              <a:solidFill>
                <a:srgbClr val="FFFFFF"/>
              </a:solidFill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BEC9647A-889E-17FB-BCC3-40CAE6265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7993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04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08826389-65C6-5313-495A-4A383BA1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  <a:cs typeface="Calibri Light"/>
              </a:rPr>
              <a:t>Υλοποίηση Δημιουργία μοντέλου</a:t>
            </a:r>
            <a:endParaRPr lang="el-GR" sz="4000">
              <a:solidFill>
                <a:srgbClr val="FFFFFF"/>
              </a:solidFill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16929850-1D1E-0066-4C06-BB269EAC9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3230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93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C541CE86-D653-E55B-1A7D-EB49E055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  <a:ea typeface="+mj-lt"/>
                <a:cs typeface="+mj-lt"/>
              </a:rPr>
              <a:t>Υλοποίηση Δημιουργία μοντέλου</a:t>
            </a: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40839E07-73CD-2E2E-858E-A73DF6CF1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68586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04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469021AA-9D20-C400-C993-414892FB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  <a:cs typeface="Calibri Light"/>
              </a:rPr>
              <a:t>Υλοποίηση Δημιουργία μοντέλου</a:t>
            </a:r>
            <a:endParaRPr lang="el-GR" sz="4000">
              <a:solidFill>
                <a:srgbClr val="FFFFFF"/>
              </a:solidFill>
              <a:ea typeface="+mj-lt"/>
              <a:cs typeface="+mj-lt"/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3073F65E-8806-F552-A59F-57BBA62CB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99175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774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0DAE960B-90B0-7F59-936E-C03F81E8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  <a:ea typeface="+mj-lt"/>
                <a:cs typeface="+mj-lt"/>
              </a:rPr>
              <a:t>Υλοποίηση Features Retrieval</a:t>
            </a: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E6B067A4-AD1E-7849-F24B-DB423F27D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81498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75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061CD558-0072-670A-1449-E0245347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  <a:cs typeface="Calibri Light"/>
              </a:rPr>
              <a:t>Background Μηχανική Μάθηση</a:t>
            </a:r>
            <a:endParaRPr lang="el-GR" sz="4000">
              <a:solidFill>
                <a:srgbClr val="FFFFFF"/>
              </a:solidFill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DEF0754C-DC50-A57C-8CE1-467C3978E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78580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488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E1D0CBFB-BFE5-49C3-5423-98B365C4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  <a:cs typeface="Calibri Light"/>
              </a:rPr>
              <a:t>Υλοποίηση Event Corelation</a:t>
            </a:r>
          </a:p>
        </p:txBody>
      </p:sp>
      <p:graphicFrame>
        <p:nvGraphicFramePr>
          <p:cNvPr id="8" name="Θέση περιεχομένου 2">
            <a:extLst>
              <a:ext uri="{FF2B5EF4-FFF2-40B4-BE49-F238E27FC236}">
                <a16:creationId xmlns:a16="http://schemas.microsoft.com/office/drawing/2014/main" id="{9C631FB9-06B7-5095-48BD-2B7A2FDB4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76471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269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1B1498F-1DB6-80D5-585B-82A06346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l-GR" sz="2100">
                <a:solidFill>
                  <a:srgbClr val="FFFFFF"/>
                </a:solidFill>
                <a:ea typeface="+mj-lt"/>
                <a:cs typeface="+mj-lt"/>
              </a:rPr>
              <a:t>Υλοποίηση Event Corelation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5791554-7E01-35FD-2414-C06EEE8B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2400" dirty="0">
                <a:cs typeface="Calibri"/>
              </a:rPr>
              <a:t>Τα βήματα για την τελική λύση είναι</a:t>
            </a:r>
          </a:p>
          <a:p>
            <a:r>
              <a:rPr lang="el-GR" sz="2400" dirty="0">
                <a:cs typeface="Calibri"/>
              </a:rPr>
              <a:t>Ορισμός των </a:t>
            </a:r>
            <a:r>
              <a:rPr lang="el-GR" sz="2400" dirty="0" err="1">
                <a:cs typeface="Calibri"/>
              </a:rPr>
              <a:t>simple</a:t>
            </a:r>
            <a:r>
              <a:rPr lang="el-GR" sz="2400" dirty="0">
                <a:cs typeface="Calibri"/>
              </a:rPr>
              <a:t> </a:t>
            </a:r>
            <a:r>
              <a:rPr lang="el-GR" sz="2400" dirty="0" err="1">
                <a:cs typeface="Calibri"/>
              </a:rPr>
              <a:t>events</a:t>
            </a:r>
            <a:r>
              <a:rPr lang="el-GR" sz="2400" dirty="0">
                <a:cs typeface="Calibri"/>
              </a:rPr>
              <a:t>. Πολλοί τρόποι POJOS, XML, AVRO </a:t>
            </a:r>
            <a:r>
              <a:rPr lang="el-GR" sz="2400" dirty="0" err="1">
                <a:cs typeface="Calibri"/>
              </a:rPr>
              <a:t>etc</a:t>
            </a:r>
            <a:endParaRPr lang="el-GR" sz="2400" dirty="0">
              <a:cs typeface="Calibri"/>
            </a:endParaRPr>
          </a:p>
          <a:p>
            <a:r>
              <a:rPr lang="el-GR" sz="2400" dirty="0">
                <a:cs typeface="Calibri"/>
              </a:rPr>
              <a:t>Για την δημιουργία του </a:t>
            </a:r>
            <a:r>
              <a:rPr lang="el-GR" sz="2400" dirty="0" err="1">
                <a:cs typeface="Calibri"/>
              </a:rPr>
              <a:t>query</a:t>
            </a:r>
            <a:r>
              <a:rPr lang="el-GR" sz="2400" dirty="0">
                <a:cs typeface="Calibri"/>
              </a:rPr>
              <a:t> διαλέγουμε την λειτουργικότητα </a:t>
            </a:r>
            <a:r>
              <a:rPr lang="el-GR" sz="2400" dirty="0" err="1">
                <a:cs typeface="Calibri"/>
              </a:rPr>
              <a:t>context</a:t>
            </a:r>
            <a:r>
              <a:rPr lang="el-GR" sz="2400" dirty="0">
                <a:cs typeface="Calibri"/>
              </a:rPr>
              <a:t> και </a:t>
            </a:r>
            <a:r>
              <a:rPr lang="el-GR" sz="2400" dirty="0" err="1">
                <a:cs typeface="Calibri"/>
              </a:rPr>
              <a:t>output</a:t>
            </a:r>
            <a:r>
              <a:rPr lang="el-GR" sz="2400" dirty="0">
                <a:cs typeface="Calibri"/>
              </a:rPr>
              <a:t> </a:t>
            </a:r>
            <a:r>
              <a:rPr lang="el-GR" sz="2400" dirty="0" err="1">
                <a:cs typeface="Calibri"/>
              </a:rPr>
              <a:t>clause</a:t>
            </a:r>
            <a:r>
              <a:rPr lang="el-GR" sz="2400" dirty="0">
                <a:cs typeface="Calibri"/>
              </a:rPr>
              <a:t>.</a:t>
            </a:r>
          </a:p>
          <a:p>
            <a:r>
              <a:rPr lang="el-GR" sz="2400" dirty="0">
                <a:cs typeface="Calibri"/>
              </a:rPr>
              <a:t>Το </a:t>
            </a:r>
            <a:r>
              <a:rPr lang="el-GR" sz="2400" dirty="0" err="1">
                <a:cs typeface="Calibri"/>
              </a:rPr>
              <a:t>context</a:t>
            </a:r>
            <a:r>
              <a:rPr lang="el-GR" sz="2400" dirty="0">
                <a:cs typeface="Calibri"/>
              </a:rPr>
              <a:t> παρέχει λειτουργικότητα παρόμοια με </a:t>
            </a:r>
            <a:r>
              <a:rPr lang="el-GR" sz="2400" dirty="0" err="1">
                <a:cs typeface="Calibri"/>
              </a:rPr>
              <a:t>sessions</a:t>
            </a:r>
            <a:r>
              <a:rPr lang="el-GR" sz="2400" dirty="0">
                <a:cs typeface="Calibri"/>
              </a:rPr>
              <a:t>. Για την δική μας περίπτωση κάθε </a:t>
            </a:r>
            <a:r>
              <a:rPr lang="el-GR" sz="2400" dirty="0" err="1">
                <a:cs typeface="Calibri"/>
              </a:rPr>
              <a:t>session</a:t>
            </a:r>
            <a:r>
              <a:rPr lang="el-GR" sz="2400" dirty="0">
                <a:cs typeface="Calibri"/>
              </a:rPr>
              <a:t> αναφέρεται σε κάθε </a:t>
            </a:r>
            <a:r>
              <a:rPr lang="el-GR" sz="2400" dirty="0" err="1">
                <a:cs typeface="Calibri"/>
              </a:rPr>
              <a:t>process</a:t>
            </a:r>
            <a:r>
              <a:rPr lang="el-GR" sz="2400" dirty="0">
                <a:cs typeface="Calibri"/>
              </a:rPr>
              <a:t> που παρακολουθούμε. Είδος </a:t>
            </a:r>
            <a:r>
              <a:rPr lang="el-GR" sz="2400" dirty="0" err="1">
                <a:cs typeface="Calibri"/>
              </a:rPr>
              <a:t>parition</a:t>
            </a:r>
            <a:r>
              <a:rPr lang="el-GR" sz="2400" dirty="0">
                <a:cs typeface="Calibri"/>
              </a:rPr>
              <a:t> είναι </a:t>
            </a:r>
            <a:r>
              <a:rPr lang="el-GR" sz="2400" dirty="0" err="1">
                <a:cs typeface="Calibri"/>
              </a:rPr>
              <a:t>key</a:t>
            </a:r>
            <a:r>
              <a:rPr lang="el-GR" sz="2400" dirty="0">
                <a:cs typeface="Calibri"/>
              </a:rPr>
              <a:t> </a:t>
            </a:r>
            <a:r>
              <a:rPr lang="el-GR" sz="2400" dirty="0" err="1">
                <a:cs typeface="Calibri"/>
              </a:rPr>
              <a:t>segmented</a:t>
            </a:r>
            <a:r>
              <a:rPr lang="el-GR" sz="2400" dirty="0">
                <a:cs typeface="Calibri"/>
              </a:rPr>
              <a:t>.</a:t>
            </a:r>
          </a:p>
          <a:p>
            <a:r>
              <a:rPr lang="el-GR" sz="2400" dirty="0">
                <a:cs typeface="Calibri"/>
              </a:rPr>
              <a:t>Το </a:t>
            </a:r>
            <a:r>
              <a:rPr lang="el-GR" sz="2400" dirty="0" err="1">
                <a:cs typeface="Calibri"/>
              </a:rPr>
              <a:t>output</a:t>
            </a:r>
            <a:r>
              <a:rPr lang="el-GR" sz="2400" dirty="0">
                <a:cs typeface="Calibri"/>
              </a:rPr>
              <a:t> </a:t>
            </a:r>
            <a:r>
              <a:rPr lang="el-GR" sz="2400" dirty="0" err="1">
                <a:cs typeface="Calibri"/>
              </a:rPr>
              <a:t>clause</a:t>
            </a:r>
            <a:r>
              <a:rPr lang="el-GR" sz="2400" dirty="0">
                <a:cs typeface="Calibri"/>
              </a:rPr>
              <a:t> χρησιμοποιεί </a:t>
            </a:r>
            <a:r>
              <a:rPr lang="el-GR" sz="2400" dirty="0" err="1">
                <a:cs typeface="Calibri"/>
              </a:rPr>
              <a:t>joins</a:t>
            </a:r>
            <a:r>
              <a:rPr lang="el-GR" sz="2400" dirty="0">
                <a:cs typeface="Calibri"/>
              </a:rPr>
              <a:t> τα οποία καταγράφουν πληροφορία αλλά ενεργοποιούνται όταν συμβεί ένα γεγονός</a:t>
            </a:r>
          </a:p>
          <a:p>
            <a:r>
              <a:rPr lang="el-GR" sz="2400" dirty="0" err="1">
                <a:cs typeface="Calibri"/>
              </a:rPr>
              <a:t>Strongly</a:t>
            </a:r>
            <a:r>
              <a:rPr lang="el-GR" sz="2400" dirty="0">
                <a:cs typeface="Calibri"/>
              </a:rPr>
              <a:t> </a:t>
            </a:r>
            <a:r>
              <a:rPr lang="el-GR" sz="2400" dirty="0" err="1">
                <a:cs typeface="Calibri"/>
              </a:rPr>
              <a:t>typed</a:t>
            </a:r>
            <a:r>
              <a:rPr lang="el-GR" sz="2400" dirty="0">
                <a:cs typeface="Calibri"/>
              </a:rPr>
              <a:t> για </a:t>
            </a:r>
            <a:r>
              <a:rPr lang="el-GR" sz="2400" dirty="0" err="1">
                <a:cs typeface="Calibri"/>
              </a:rPr>
              <a:t>subscribers</a:t>
            </a:r>
            <a:r>
              <a:rPr lang="el-GR" sz="2400" dirty="0">
                <a:cs typeface="Calibri"/>
              </a:rPr>
              <a:t> αποτελεί περιορισμό</a:t>
            </a:r>
          </a:p>
        </p:txBody>
      </p:sp>
    </p:spTree>
    <p:extLst>
      <p:ext uri="{BB962C8B-B14F-4D97-AF65-F5344CB8AC3E}">
        <p14:creationId xmlns:p14="http://schemas.microsoft.com/office/powerpoint/2010/main" val="3554737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01545ED-B7E7-21D0-30B2-D08283C2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l-GR" sz="3700">
                <a:solidFill>
                  <a:srgbClr val="FFFFFF"/>
                </a:solidFill>
                <a:cs typeface="Calibri Light"/>
              </a:rPr>
              <a:t>Συμπεράσματα</a:t>
            </a:r>
            <a:endParaRPr lang="el-GR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5E6F9E4-0CB1-1C39-C2DB-7AE02F74D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2600">
                <a:cs typeface="Calibri"/>
              </a:rPr>
              <a:t>Βλέπουμε ότι το </a:t>
            </a:r>
            <a:r>
              <a:rPr lang="el-GR" sz="2600" err="1">
                <a:cs typeface="Calibri"/>
              </a:rPr>
              <a:t>use</a:t>
            </a:r>
            <a:r>
              <a:rPr lang="el-GR" sz="2600">
                <a:cs typeface="Calibri"/>
              </a:rPr>
              <a:t> </a:t>
            </a:r>
            <a:r>
              <a:rPr lang="el-GR" sz="2600" err="1">
                <a:cs typeface="Calibri"/>
              </a:rPr>
              <a:t>case</a:t>
            </a:r>
            <a:r>
              <a:rPr lang="el-GR" sz="2600">
                <a:cs typeface="Calibri"/>
              </a:rPr>
              <a:t> που αναλύουμε είναι πολυδιάστατο και δεν τελειώνει με την εκπαίδευση ενός μοντέλου ML.</a:t>
            </a:r>
          </a:p>
          <a:p>
            <a:r>
              <a:rPr lang="el-GR" sz="2600">
                <a:cs typeface="Calibri"/>
              </a:rPr>
              <a:t>Υπάρχουν αυστηρά </a:t>
            </a:r>
            <a:r>
              <a:rPr lang="el-GR" sz="2600" err="1">
                <a:cs typeface="Calibri"/>
              </a:rPr>
              <a:t>requirements</a:t>
            </a:r>
            <a:r>
              <a:rPr lang="el-GR" sz="2600">
                <a:cs typeface="Calibri"/>
              </a:rPr>
              <a:t> που πρέπει να ικανοποιηθούν σε όλο το </a:t>
            </a:r>
            <a:r>
              <a:rPr lang="el-GR" sz="2600" err="1">
                <a:cs typeface="Calibri"/>
              </a:rPr>
              <a:t>pipeline</a:t>
            </a:r>
            <a:r>
              <a:rPr lang="el-GR" sz="2600">
                <a:cs typeface="Calibri"/>
              </a:rPr>
              <a:t> της διαδικασίας αλλά και για κάθε </a:t>
            </a:r>
            <a:r>
              <a:rPr lang="el-GR" sz="2600" err="1">
                <a:cs typeface="Calibri"/>
              </a:rPr>
              <a:t>component</a:t>
            </a:r>
            <a:r>
              <a:rPr lang="el-GR" sz="2600">
                <a:cs typeface="Calibri"/>
              </a:rPr>
              <a:t>.</a:t>
            </a:r>
          </a:p>
          <a:p>
            <a:r>
              <a:rPr lang="el-GR" sz="2600">
                <a:cs typeface="Calibri"/>
              </a:rPr>
              <a:t>Η χρήση της Μηχανικής μάθησης βελτιώνει πολύ την διαδικασία αλλά έχει και αδυναμίες.</a:t>
            </a:r>
          </a:p>
          <a:p>
            <a:r>
              <a:rPr lang="el-GR" sz="2600">
                <a:cs typeface="Calibri"/>
              </a:rPr>
              <a:t>Το σύστημα που αναπτύσσεται εξαρτάται από τα δεδομένα που υπάρχουν.</a:t>
            </a:r>
          </a:p>
          <a:p>
            <a:r>
              <a:rPr lang="el-GR" sz="2600">
                <a:cs typeface="Calibri"/>
              </a:rPr>
              <a:t>Τα δεδομένα αυτά δεν είναι πάντα διαθέσιμα</a:t>
            </a:r>
          </a:p>
          <a:p>
            <a:endParaRPr lang="el-GR" sz="2600">
              <a:cs typeface="Calibri"/>
            </a:endParaRPr>
          </a:p>
          <a:p>
            <a:endParaRPr lang="el-GR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109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CE16738-1095-FD4F-1B19-97C4DAB4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l-GR" sz="3700">
                <a:solidFill>
                  <a:srgbClr val="FFFFFF"/>
                </a:solidFill>
                <a:ea typeface="+mj-lt"/>
                <a:cs typeface="+mj-lt"/>
              </a:rPr>
              <a:t>Συμπεράσματα</a:t>
            </a:r>
            <a:endParaRPr lang="el-GR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B48CCEF-6D72-71A0-BB8A-B983E9D8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2400" dirty="0">
                <a:cs typeface="Calibri"/>
              </a:rPr>
              <a:t>Κάποια από τα ζητήματα που πρέπει να αντιμετωπιστούν είναι</a:t>
            </a:r>
          </a:p>
          <a:p>
            <a:r>
              <a:rPr lang="el-GR" sz="2400" dirty="0">
                <a:cs typeface="Calibri"/>
              </a:rPr>
              <a:t>Ανάγκη για ασφάλεια του IDS. Εδώ πρέπει το σύστημα να τρέχει σε ασφαλές και απομονωμένο περιβάλλον και τα </a:t>
            </a:r>
            <a:r>
              <a:rPr lang="el-GR" sz="2400" dirty="0" err="1">
                <a:cs typeface="Calibri"/>
              </a:rPr>
              <a:t>logs</a:t>
            </a:r>
            <a:r>
              <a:rPr lang="el-GR" sz="2400" dirty="0">
                <a:cs typeface="Calibri"/>
              </a:rPr>
              <a:t> να αποθηκεύονται σε ασφαλές μέρος.</a:t>
            </a:r>
          </a:p>
          <a:p>
            <a:r>
              <a:rPr lang="el-GR" sz="2400" dirty="0">
                <a:cs typeface="Calibri"/>
              </a:rPr>
              <a:t>Ασφάλεια μοντέλου. Το μοντέλο μπορεί να γίνει στόχος επίθεσης.</a:t>
            </a:r>
          </a:p>
          <a:p>
            <a:r>
              <a:rPr lang="el-GR" sz="2400" dirty="0">
                <a:cs typeface="Calibri"/>
              </a:rPr>
              <a:t>Ανάγκη για </a:t>
            </a:r>
            <a:r>
              <a:rPr lang="el-GR" sz="2400" dirty="0" err="1">
                <a:cs typeface="Calibri"/>
              </a:rPr>
              <a:t>authentication</a:t>
            </a:r>
            <a:r>
              <a:rPr lang="el-GR" sz="2400" dirty="0">
                <a:cs typeface="Calibri"/>
              </a:rPr>
              <a:t>. Τα </a:t>
            </a:r>
            <a:r>
              <a:rPr lang="el-GR" sz="2400" dirty="0" err="1">
                <a:cs typeface="Calibri"/>
              </a:rPr>
              <a:t>processes</a:t>
            </a:r>
            <a:r>
              <a:rPr lang="el-GR" sz="2400" dirty="0">
                <a:cs typeface="Calibri"/>
              </a:rPr>
              <a:t> που παράγουν δεδομένα θα πρέπει να </a:t>
            </a:r>
            <a:r>
              <a:rPr lang="el-GR" sz="2400" dirty="0" err="1">
                <a:cs typeface="Calibri"/>
              </a:rPr>
              <a:t>αυθεντικοποιούνται</a:t>
            </a:r>
            <a:r>
              <a:rPr lang="el-GR" sz="2400" dirty="0">
                <a:cs typeface="Calibri"/>
              </a:rPr>
              <a:t>. Ένα κακόβουλο </a:t>
            </a:r>
            <a:r>
              <a:rPr lang="en-US" sz="2400" dirty="0">
                <a:cs typeface="Calibri"/>
              </a:rPr>
              <a:t>process</a:t>
            </a:r>
            <a:r>
              <a:rPr lang="el-GR" sz="2400" dirty="0">
                <a:cs typeface="Calibri"/>
              </a:rPr>
              <a:t> θα μπορούσε να </a:t>
            </a:r>
            <a:r>
              <a:rPr lang="el-GR" sz="2400" dirty="0" err="1">
                <a:cs typeface="Calibri"/>
              </a:rPr>
              <a:t>αχρηστεύσει</a:t>
            </a:r>
            <a:r>
              <a:rPr lang="el-GR" sz="2400" dirty="0">
                <a:cs typeface="Calibri"/>
              </a:rPr>
              <a:t> το σύστημα.</a:t>
            </a:r>
          </a:p>
          <a:p>
            <a:r>
              <a:rPr lang="el-GR" sz="2400" dirty="0">
                <a:cs typeface="Calibri"/>
              </a:rPr>
              <a:t>Ανάγκη για πλήρη και </a:t>
            </a:r>
            <a:r>
              <a:rPr lang="el-GR" sz="2400" dirty="0" err="1">
                <a:cs typeface="Calibri"/>
              </a:rPr>
              <a:t>επικαιροποιημένα</a:t>
            </a:r>
            <a:r>
              <a:rPr lang="el-GR" sz="2400" dirty="0">
                <a:cs typeface="Calibri"/>
              </a:rPr>
              <a:t> </a:t>
            </a:r>
            <a:r>
              <a:rPr lang="el-GR" sz="2400" dirty="0" err="1">
                <a:cs typeface="Calibri"/>
              </a:rPr>
              <a:t>datasets</a:t>
            </a:r>
            <a:endParaRPr lang="el-GR" sz="2400" dirty="0">
              <a:cs typeface="Calibri"/>
            </a:endParaRPr>
          </a:p>
          <a:p>
            <a:endParaRPr lang="el-GR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1102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C022AE2-68A2-88F7-52C7-3E47F113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Ερωτήσεις</a:t>
            </a:r>
          </a:p>
        </p:txBody>
      </p:sp>
    </p:spTree>
    <p:extLst>
      <p:ext uri="{BB962C8B-B14F-4D97-AF65-F5344CB8AC3E}">
        <p14:creationId xmlns:p14="http://schemas.microsoft.com/office/powerpoint/2010/main" val="400019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B0DD33DF-1909-2134-0B64-AE9CE4F3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2200">
                <a:solidFill>
                  <a:srgbClr val="FFFFFF"/>
                </a:solidFill>
                <a:ea typeface="+mj-lt"/>
                <a:cs typeface="+mj-lt"/>
              </a:rPr>
              <a:t>Background Μηχανική Μάθηση</a:t>
            </a: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844CE19C-1494-1006-D747-CBD1EF439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13212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40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BA782344-BF78-F632-588A-793F96DE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2200">
                <a:solidFill>
                  <a:srgbClr val="FFFFFF"/>
                </a:solidFill>
                <a:cs typeface="Calibri Light"/>
              </a:rPr>
              <a:t>Background Ασφάλεια</a:t>
            </a: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722D59EB-FBA0-03A1-D117-277D70AD4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09755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062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3442C028-14AB-6C01-5B31-34840D92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  <a:cs typeface="Calibri Light"/>
              </a:rPr>
              <a:t>Background Complex event processing</a:t>
            </a:r>
            <a:endParaRPr lang="el-GR" sz="4000">
              <a:solidFill>
                <a:srgbClr val="FFFFFF"/>
              </a:solidFill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F3FF1FDA-DF0B-2435-CC23-D9C887536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65432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51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F9B69A82-4D61-5BF9-5017-7646FDAE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2200">
                <a:solidFill>
                  <a:srgbClr val="FFFFFF"/>
                </a:solidFill>
                <a:ea typeface="+mj-lt"/>
                <a:cs typeface="+mj-lt"/>
              </a:rPr>
              <a:t>Background Ανίχνευση Απειλών</a:t>
            </a:r>
            <a:endParaRPr lang="el-GR" sz="2200">
              <a:solidFill>
                <a:srgbClr val="FFFFFF"/>
              </a:solidFill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7C905A0-B20F-D5F1-0BDB-EF1D72FD3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24912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42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CAF0B671-1784-4C39-6BAB-14B4424D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3100">
                <a:solidFill>
                  <a:srgbClr val="FFFFFF"/>
                </a:solidFill>
                <a:cs typeface="Calibri Light"/>
              </a:rPr>
              <a:t>Background IDS</a:t>
            </a:r>
            <a:endParaRPr lang="el-GR" sz="3100">
              <a:solidFill>
                <a:srgbClr val="FFFFFF"/>
              </a:solidFill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B721B1B0-F14C-9E17-059B-271D25247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12843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733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DB8A0851-90B2-2BE2-23ED-0D22153E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  <a:cs typeface="Calibri Light"/>
              </a:rPr>
              <a:t>Σχετικές εργασίες</a:t>
            </a:r>
            <a:endParaRPr lang="el-GR" sz="4000">
              <a:solidFill>
                <a:srgbClr val="FFFFFF"/>
              </a:solidFill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7F184339-2BB9-D0F9-B089-52AF4D638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9892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73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D898EA80-D7EA-D81A-4352-DF55C552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l-GR" sz="3400">
                <a:solidFill>
                  <a:srgbClr val="FFFFFF"/>
                </a:solidFill>
                <a:cs typeface="Calibri Light"/>
              </a:rPr>
              <a:t>Μεθοδολογία</a:t>
            </a: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AB5EDF8B-3ACD-1C23-1308-A3CD84A04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80529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933518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Ευρεία οθόνη</PresentationFormat>
  <Slides>24</Slides>
  <Notes>0</Notes>
  <HiddenSlides>0</HiddenSlide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24</vt:i4>
      </vt:variant>
    </vt:vector>
  </HeadingPairs>
  <TitlesOfParts>
    <vt:vector size="25" baseType="lpstr">
      <vt:lpstr>Θέμα του Office</vt:lpstr>
      <vt:lpstr>“AI/ML based monitoring of security logs/alerts for intelligent threat management in modern networks”</vt:lpstr>
      <vt:lpstr>Background Μηχανική Μάθηση</vt:lpstr>
      <vt:lpstr>Background Μηχανική Μάθηση</vt:lpstr>
      <vt:lpstr>Background Ασφάλεια</vt:lpstr>
      <vt:lpstr>Background Complex event processing</vt:lpstr>
      <vt:lpstr>Background Ανίχνευση Απειλών</vt:lpstr>
      <vt:lpstr>Background IDS</vt:lpstr>
      <vt:lpstr>Σχετικές εργασίες</vt:lpstr>
      <vt:lpstr>Μεθοδολογία</vt:lpstr>
      <vt:lpstr>Μεθοδολογία, Βήματα  </vt:lpstr>
      <vt:lpstr>Μεθοδολογία Επιλογή Λύσεων</vt:lpstr>
      <vt:lpstr>Υλοποίηση Dataset</vt:lpstr>
      <vt:lpstr>Υλοποίηση Dataset</vt:lpstr>
      <vt:lpstr>Υλοποίηση Dataset</vt:lpstr>
      <vt:lpstr>Υλοποίηση Δημιουργία μοντέλου</vt:lpstr>
      <vt:lpstr>Υλοποίηση Δημιουργία μοντέλου</vt:lpstr>
      <vt:lpstr>Υλοποίηση Δημιουργία μοντέλου</vt:lpstr>
      <vt:lpstr>Υλοποίηση Δημιουργία μοντέλου</vt:lpstr>
      <vt:lpstr>Υλοποίηση Features Retrieval</vt:lpstr>
      <vt:lpstr>Υλοποίηση Event Corelation</vt:lpstr>
      <vt:lpstr>Υλοποίηση Event Corelation</vt:lpstr>
      <vt:lpstr>Συμπεράσματα</vt:lpstr>
      <vt:lpstr>Συμπεράσματα</vt:lpstr>
      <vt:lpstr>Ερωτήσεις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revision>46</cp:revision>
  <dcterms:created xsi:type="dcterms:W3CDTF">2023-01-25T12:33:42Z</dcterms:created>
  <dcterms:modified xsi:type="dcterms:W3CDTF">2023-01-25T20:45:35Z</dcterms:modified>
</cp:coreProperties>
</file>