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77" r:id="rId3"/>
    <p:sldId id="257" r:id="rId4"/>
    <p:sldId id="259" r:id="rId5"/>
    <p:sldId id="260" r:id="rId6"/>
    <p:sldId id="258" r:id="rId7"/>
    <p:sldId id="261" r:id="rId8"/>
    <p:sldId id="262" r:id="rId9"/>
    <p:sldId id="278" r:id="rId10"/>
    <p:sldId id="279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54433" autoAdjust="0"/>
  </p:normalViewPr>
  <p:slideViewPr>
    <p:cSldViewPr snapToGrid="0">
      <p:cViewPr varScale="1">
        <p:scale>
          <a:sx n="47" d="100"/>
          <a:sy n="47" d="100"/>
        </p:scale>
        <p:origin x="13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DE05F-AF20-4B87-9509-2524770A031B}" type="datetimeFigureOut">
              <a:rPr lang="en-CA" smtClean="0"/>
              <a:t>2016-02-01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5562C-54B3-4D9B-B044-3574FD043E2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138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5562C-54B3-4D9B-B044-3574FD043E2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4738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Good morning faculty</a:t>
            </a:r>
            <a:r>
              <a:rPr lang="en-CA" baseline="0" dirty="0" smtClean="0"/>
              <a:t> and students. </a:t>
            </a:r>
            <a:br>
              <a:rPr lang="en-CA" baseline="0" dirty="0" smtClean="0"/>
            </a:br>
            <a:r>
              <a:rPr lang="en-CA" baseline="0" dirty="0" smtClean="0"/>
              <a:t>My name is Panin Kusi-Achampong and I am a software </a:t>
            </a:r>
            <a:r>
              <a:rPr lang="en-CA" baseline="0" dirty="0" smtClean="0"/>
              <a:t>developer for a company called </a:t>
            </a:r>
            <a:r>
              <a:rPr lang="en-CA" baseline="0" dirty="0" err="1" smtClean="0"/>
              <a:t>Fundserv</a:t>
            </a:r>
            <a:r>
              <a:rPr lang="en-CA" baseline="0" dirty="0" smtClean="0"/>
              <a:t>.</a:t>
            </a:r>
          </a:p>
          <a:p>
            <a:r>
              <a:rPr lang="en-CA" baseline="0" dirty="0" err="1" smtClean="0"/>
              <a:t>Fundserv</a:t>
            </a:r>
            <a:r>
              <a:rPr lang="en-CA" baseline="0" dirty="0" smtClean="0"/>
              <a:t> 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Video</a:t>
            </a:r>
            <a:r>
              <a:rPr lang="en-CA" baseline="0" dirty="0" smtClean="0"/>
              <a:t> clip.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5562C-54B3-4D9B-B044-3574FD043E2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9263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Money,</a:t>
            </a:r>
            <a:r>
              <a:rPr lang="en-CA" baseline="0" dirty="0" smtClean="0"/>
              <a:t> Power, Respect – that’s the key to life!</a:t>
            </a:r>
          </a:p>
          <a:p>
            <a:r>
              <a:rPr lang="en-CA" baseline="0" dirty="0" smtClean="0"/>
              <a:t>Hip hop influence.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5562C-54B3-4D9B-B044-3574FD043E2F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8272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1.  Coming up with new solutions</a:t>
            </a:r>
            <a:r>
              <a:rPr lang="en-CA" baseline="0" dirty="0" smtClean="0"/>
              <a:t> to solve the simplest problems. </a:t>
            </a:r>
          </a:p>
          <a:p>
            <a:r>
              <a:rPr lang="en-CA" baseline="0" dirty="0" smtClean="0"/>
              <a:t>2.  There are so many opportunities out there to improve on a process or task or an action.</a:t>
            </a:r>
          </a:p>
          <a:p>
            <a:r>
              <a:rPr lang="en-CA" dirty="0" smtClean="0"/>
              <a:t> (</a:t>
            </a:r>
            <a:r>
              <a:rPr lang="en-CA" dirty="0" err="1" smtClean="0"/>
              <a:t>ie</a:t>
            </a:r>
            <a:r>
              <a:rPr lang="en-CA" dirty="0" smtClean="0"/>
              <a:t>.</a:t>
            </a:r>
            <a:r>
              <a:rPr lang="en-CA" baseline="0" dirty="0" smtClean="0"/>
              <a:t> School attendance)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5562C-54B3-4D9B-B044-3574FD043E2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7295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 importance</a:t>
            </a:r>
            <a:r>
              <a:rPr lang="en-CA" baseline="0" dirty="0" smtClean="0"/>
              <a:t> of choosing your courses wisely. (</a:t>
            </a:r>
            <a:r>
              <a:rPr lang="en-CA" baseline="0" dirty="0" err="1" smtClean="0"/>
              <a:t>ie</a:t>
            </a:r>
            <a:r>
              <a:rPr lang="en-CA" baseline="0" dirty="0" smtClean="0"/>
              <a:t>. Finite or Data)</a:t>
            </a:r>
          </a:p>
          <a:p>
            <a:r>
              <a:rPr lang="en-CA" baseline="0" dirty="0" smtClean="0"/>
              <a:t>Taking more advanced level courses help a lot. </a:t>
            </a:r>
          </a:p>
          <a:p>
            <a:r>
              <a:rPr lang="en-CA" baseline="0" dirty="0" smtClean="0"/>
              <a:t>Sometimes though you miss out on an important foundation piece that you don’t know. (</a:t>
            </a:r>
            <a:r>
              <a:rPr lang="en-CA" baseline="0" dirty="0" err="1" smtClean="0"/>
              <a:t>ie</a:t>
            </a:r>
            <a:r>
              <a:rPr lang="en-CA" baseline="0" dirty="0" smtClean="0"/>
              <a:t>. Hyperbolas, parabolas)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5562C-54B3-4D9B-B044-3574FD043E2F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7410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Applying</a:t>
            </a:r>
            <a:r>
              <a:rPr lang="en-CA" baseline="0" dirty="0" smtClean="0"/>
              <a:t> to a university is one of the most daunting tasks ever.  You do some research and you pick your top 3 schools. Some of us add a fourth just in case </a:t>
            </a:r>
            <a:r>
              <a:rPr lang="en-CA" baseline="0" dirty="0" smtClean="0"/>
              <a:t>because we’re </a:t>
            </a:r>
            <a:r>
              <a:rPr lang="en-CA" baseline="0" dirty="0" smtClean="0"/>
              <a:t>a little </a:t>
            </a:r>
            <a:r>
              <a:rPr lang="en-CA" baseline="0" dirty="0" smtClean="0"/>
              <a:t>scared </a:t>
            </a:r>
            <a:r>
              <a:rPr lang="en-CA" baseline="0" dirty="0" smtClean="0"/>
              <a:t>of rejection. </a:t>
            </a:r>
            <a:endParaRPr lang="en-CA" baseline="0" dirty="0" smtClean="0"/>
          </a:p>
          <a:p>
            <a:endParaRPr lang="en-CA" baseline="0" dirty="0" smtClean="0"/>
          </a:p>
          <a:p>
            <a:r>
              <a:rPr lang="en-CA" baseline="0" dirty="0" smtClean="0"/>
              <a:t>What to do when you don’t get your first choice?  </a:t>
            </a:r>
          </a:p>
          <a:p>
            <a:endParaRPr lang="en-CA" baseline="0" dirty="0" smtClean="0"/>
          </a:p>
          <a:p>
            <a:r>
              <a:rPr lang="en-CA" baseline="0" dirty="0" smtClean="0"/>
              <a:t>How I selected schools – Angie.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5562C-54B3-4D9B-B044-3574FD043E2F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6147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5562C-54B3-4D9B-B044-3574FD043E2F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8084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5562C-54B3-4D9B-B044-3574FD043E2F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5077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Tedx</a:t>
            </a:r>
            <a:r>
              <a:rPr lang="en-CA" dirty="0"/>
              <a:t> </a:t>
            </a:r>
            <a:r>
              <a:rPr lang="en-CA" dirty="0" smtClean="0"/>
              <a:t>– Mary Ward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My journey into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94719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767" y="2452556"/>
            <a:ext cx="2716823" cy="2309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365" y="2525255"/>
            <a:ext cx="1517778" cy="21639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8973" y="2494603"/>
            <a:ext cx="1926981" cy="22252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7860" y="252525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21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Off to Western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 smtClean="0"/>
              <a:t>What to expect on your educational path…</a:t>
            </a:r>
            <a:endParaRPr lang="en-CA" dirty="0"/>
          </a:p>
        </p:txBody>
      </p:sp>
      <p:pic>
        <p:nvPicPr>
          <p:cNvPr id="1026" name="Picture 2" descr="http://communications.uwo.ca/brandnew/images/logo-stacked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004" y="1285100"/>
            <a:ext cx="3713145" cy="428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60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to Expect on the journey…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You don’t know nearly as much as you thought you did</a:t>
            </a:r>
          </a:p>
          <a:p>
            <a:r>
              <a:rPr lang="en-CA" dirty="0" smtClean="0"/>
              <a:t>Challenging course and course load</a:t>
            </a:r>
          </a:p>
          <a:p>
            <a:r>
              <a:rPr lang="en-CA" dirty="0" smtClean="0"/>
              <a:t>Exciting new people and opportunities</a:t>
            </a:r>
          </a:p>
          <a:p>
            <a:r>
              <a:rPr lang="en-CA" dirty="0" smtClean="0"/>
              <a:t>There are so many smarter people than you are out there.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Time management and organization are core valuable skills </a:t>
            </a:r>
            <a:r>
              <a:rPr lang="en-CA" dirty="0" smtClean="0"/>
              <a:t>to </a:t>
            </a:r>
            <a:r>
              <a:rPr lang="en-CA" dirty="0" smtClean="0"/>
              <a:t>have</a:t>
            </a:r>
          </a:p>
          <a:p>
            <a:r>
              <a:rPr lang="en-CA" dirty="0" smtClean="0"/>
              <a:t>Communicating with everyone from different walks of life. </a:t>
            </a:r>
          </a:p>
          <a:p>
            <a:r>
              <a:rPr lang="en-CA" dirty="0" smtClean="0"/>
              <a:t>Find out what you’re made of at the end of it all.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0662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Cups!</a:t>
            </a:r>
            <a:endParaRPr lang="en-CA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705" r="1470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 smtClean="0"/>
              <a:t>First day of programming – define a cup.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931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Is this a cup too?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 smtClean="0"/>
              <a:t>Define the properties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710" y="1664758"/>
            <a:ext cx="5517715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44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about this?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525" y="1290637"/>
            <a:ext cx="47339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07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about these?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47888" y="3179763"/>
            <a:ext cx="2840037" cy="284003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200900" y="3179763"/>
            <a:ext cx="2840037" cy="2840037"/>
          </a:xfrm>
        </p:spPr>
      </p:pic>
    </p:spTree>
    <p:extLst>
      <p:ext uri="{BB962C8B-B14F-4D97-AF65-F5344CB8AC3E}">
        <p14:creationId xmlns:p14="http://schemas.microsoft.com/office/powerpoint/2010/main" val="2026123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Compare these….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59756" y="2603500"/>
            <a:ext cx="3416300" cy="34163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12769" y="2603500"/>
            <a:ext cx="3416300" cy="3416300"/>
          </a:xfrm>
        </p:spPr>
      </p:pic>
    </p:spTree>
    <p:extLst>
      <p:ext uri="{BB962C8B-B14F-4D97-AF65-F5344CB8AC3E}">
        <p14:creationId xmlns:p14="http://schemas.microsoft.com/office/powerpoint/2010/main" val="1958998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Then come these….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59756" y="2603500"/>
            <a:ext cx="3416300" cy="34163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8713" y="2709256"/>
            <a:ext cx="4824412" cy="3204787"/>
          </a:xfrm>
        </p:spPr>
      </p:pic>
    </p:spTree>
    <p:extLst>
      <p:ext uri="{BB962C8B-B14F-4D97-AF65-F5344CB8AC3E}">
        <p14:creationId xmlns:p14="http://schemas.microsoft.com/office/powerpoint/2010/main" val="2375879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Abstract vs Concrete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Learning the theoretical versus the practical of any and everything.</a:t>
            </a:r>
          </a:p>
          <a:p>
            <a:r>
              <a:rPr lang="en-CA" dirty="0" smtClean="0"/>
              <a:t>Transferring that knowledge and understanding to the code you were writing in order to define objects in a way that the unifying and unique properties were enough to accurately capture its essence.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13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929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Forget Everything And Run!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Journey away from home solo</a:t>
            </a:r>
          </a:p>
          <a:p>
            <a:r>
              <a:rPr lang="en-CA" dirty="0" smtClean="0"/>
              <a:t>Leaving support group</a:t>
            </a:r>
          </a:p>
          <a:p>
            <a:r>
              <a:rPr lang="en-CA" dirty="0" smtClean="0"/>
              <a:t>Inner city education – good enough? </a:t>
            </a:r>
          </a:p>
          <a:p>
            <a:r>
              <a:rPr lang="en-CA" dirty="0" smtClean="0"/>
              <a:t>Didn’t get into first choice school program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487476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are you going to succeed?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Support system of teachers, friends and family.</a:t>
            </a:r>
          </a:p>
          <a:p>
            <a:r>
              <a:rPr lang="en-CA" dirty="0" smtClean="0"/>
              <a:t>Finding a  mentor – someone who has been through what you’re going through. Get the inside scoop. </a:t>
            </a:r>
          </a:p>
          <a:p>
            <a:r>
              <a:rPr lang="en-CA" dirty="0" smtClean="0"/>
              <a:t>Find or create a study group.</a:t>
            </a:r>
          </a:p>
          <a:p>
            <a:r>
              <a:rPr lang="en-CA" dirty="0" smtClean="0"/>
              <a:t>Join extracurricular student groups – make new friends and network!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2187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</a:t>
            </a:r>
            <a:r>
              <a:rPr lang="en-CA" dirty="0"/>
              <a:t>I</a:t>
            </a:r>
            <a:r>
              <a:rPr lang="en-CA" dirty="0" smtClean="0"/>
              <a:t> walked away with…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A degree in Computer Science</a:t>
            </a:r>
          </a:p>
          <a:p>
            <a:r>
              <a:rPr lang="en-CA" dirty="0" smtClean="0"/>
              <a:t>An amazing new group of life long friends. </a:t>
            </a:r>
          </a:p>
          <a:p>
            <a:r>
              <a:rPr lang="en-CA" dirty="0" smtClean="0"/>
              <a:t>A great network of individuals who can help support me on the next leg of the journey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Stories, memories and experiences that can never be forgotten.</a:t>
            </a:r>
          </a:p>
          <a:p>
            <a:r>
              <a:rPr lang="en-CA" dirty="0" smtClean="0"/>
              <a:t>Proven knowledge in my abilities to succeed and overcome difficult situations.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6329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University vs Real World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Returning home</a:t>
            </a:r>
          </a:p>
          <a:p>
            <a:r>
              <a:rPr lang="en-CA" dirty="0" smtClean="0"/>
              <a:t>No one automatically gives you a job</a:t>
            </a:r>
          </a:p>
          <a:p>
            <a:r>
              <a:rPr lang="en-CA" dirty="0" smtClean="0"/>
              <a:t>Experience is essential</a:t>
            </a:r>
          </a:p>
          <a:p>
            <a:r>
              <a:rPr lang="en-CA" dirty="0" smtClean="0"/>
              <a:t>Student loans suck!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7390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Get a Job! Start your career!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Writing resume’s </a:t>
            </a:r>
          </a:p>
          <a:p>
            <a:r>
              <a:rPr lang="en-CA" dirty="0" smtClean="0"/>
              <a:t>Prepare for interviews</a:t>
            </a:r>
          </a:p>
          <a:p>
            <a:r>
              <a:rPr lang="en-CA" dirty="0" smtClean="0"/>
              <a:t>Work on your soft skills</a:t>
            </a:r>
          </a:p>
          <a:p>
            <a:r>
              <a:rPr lang="en-CA" dirty="0" smtClean="0"/>
              <a:t>Volunteer for the experience</a:t>
            </a:r>
          </a:p>
          <a:p>
            <a:r>
              <a:rPr lang="en-CA" dirty="0" smtClean="0"/>
              <a:t>Keep learning and stay current</a:t>
            </a:r>
          </a:p>
          <a:p>
            <a:r>
              <a:rPr lang="en-CA" dirty="0" smtClean="0"/>
              <a:t>Technology Stacks</a:t>
            </a:r>
          </a:p>
          <a:p>
            <a:r>
              <a:rPr lang="en-CA" dirty="0" smtClean="0"/>
              <a:t>Frameworks</a:t>
            </a:r>
          </a:p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 smtClean="0"/>
              <a:t>But how do I do that?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282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engaged me!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Respect</a:t>
            </a:r>
          </a:p>
          <a:p>
            <a:r>
              <a:rPr lang="en-CA" dirty="0" smtClean="0"/>
              <a:t>Power</a:t>
            </a:r>
          </a:p>
          <a:p>
            <a:r>
              <a:rPr lang="en-CA" dirty="0" smtClean="0"/>
              <a:t>Money</a:t>
            </a:r>
          </a:p>
          <a:p>
            <a:r>
              <a:rPr lang="en-CA" dirty="0" smtClean="0"/>
              <a:t>Hack the Planet!</a:t>
            </a:r>
          </a:p>
        </p:txBody>
      </p:sp>
    </p:spTree>
    <p:extLst>
      <p:ext uri="{BB962C8B-B14F-4D97-AF65-F5344CB8AC3E}">
        <p14:creationId xmlns:p14="http://schemas.microsoft.com/office/powerpoint/2010/main" val="270260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Value the knowledge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 smtClean="0"/>
              <a:t>The more knowledge you have, the more value have.</a:t>
            </a:r>
            <a:endParaRPr lang="en-CA" dirty="0"/>
          </a:p>
        </p:txBody>
      </p:sp>
      <p:pic>
        <p:nvPicPr>
          <p:cNvPr id="1030" name="Picture 6" descr="http://showbizgeek.com/wp-content/uploads/2014/04/Screen-Shot-2014-04-18-at-18.56.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539" y="2005884"/>
            <a:ext cx="5229226" cy="342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59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Passion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1600" dirty="0"/>
              <a:t>[</a:t>
            </a:r>
            <a:r>
              <a:rPr lang="en-CA" sz="1600" b="1" dirty="0" err="1"/>
              <a:t>pash</a:t>
            </a:r>
            <a:r>
              <a:rPr lang="en-CA" sz="1600" dirty="0"/>
              <a:t>-</a:t>
            </a:r>
            <a:r>
              <a:rPr lang="en-CA" sz="1600" i="1" dirty="0"/>
              <a:t>uh</a:t>
            </a:r>
            <a:r>
              <a:rPr lang="en-CA" sz="1600" dirty="0"/>
              <a:t> n]  </a:t>
            </a:r>
            <a:r>
              <a:rPr lang="en-CA" sz="1600" dirty="0" smtClean="0"/>
              <a:t>- </a:t>
            </a:r>
            <a:r>
              <a:rPr lang="en-CA" sz="1600" dirty="0"/>
              <a:t>a strong </a:t>
            </a:r>
            <a:r>
              <a:rPr lang="en-CA" sz="1600" dirty="0" smtClean="0"/>
              <a:t>Or</a:t>
            </a:r>
            <a:r>
              <a:rPr lang="en-CA" sz="1600" dirty="0"/>
              <a:t> extravagant fondness, enthusiasm, or desire for </a:t>
            </a:r>
            <a:r>
              <a:rPr lang="en-CA" sz="1600" dirty="0" smtClean="0"/>
              <a:t>anything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79331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Computers are not my passion!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Computers and specifically software development is the medium by which I am able to get accomplish my passion projects.</a:t>
            </a:r>
          </a:p>
          <a:p>
            <a:r>
              <a:rPr lang="en-CA" dirty="0" smtClean="0"/>
              <a:t>Tool/vehicle that allows for me to be mobile in different industry sectors.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2632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Solving problems using software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Solving problems</a:t>
            </a:r>
          </a:p>
          <a:p>
            <a:r>
              <a:rPr lang="en-CA" dirty="0" smtClean="0"/>
              <a:t>Helping people </a:t>
            </a:r>
          </a:p>
          <a:p>
            <a:r>
              <a:rPr lang="en-CA" dirty="0" smtClean="0"/>
              <a:t>Learning new languages and frameworks</a:t>
            </a:r>
          </a:p>
          <a:p>
            <a:r>
              <a:rPr lang="en-CA" dirty="0" smtClean="0"/>
              <a:t>Doing something challenging everyday</a:t>
            </a:r>
          </a:p>
          <a:p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Not being tied to any industry</a:t>
            </a:r>
          </a:p>
          <a:p>
            <a:r>
              <a:rPr lang="en-CA" dirty="0" smtClean="0"/>
              <a:t>Mobility to work anywhere at anytime</a:t>
            </a:r>
          </a:p>
          <a:p>
            <a:r>
              <a:rPr lang="en-CA" dirty="0" smtClean="0"/>
              <a:t>Working with different people anywhere in the world</a:t>
            </a:r>
          </a:p>
          <a:p>
            <a:r>
              <a:rPr lang="en-CA" dirty="0" smtClean="0"/>
              <a:t>Being able to work anywhere in the world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608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Education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360" y="2338754"/>
            <a:ext cx="7914542" cy="3957271"/>
          </a:xfrm>
        </p:spPr>
      </p:pic>
    </p:spTree>
    <p:extLst>
      <p:ext uri="{BB962C8B-B14F-4D97-AF65-F5344CB8AC3E}">
        <p14:creationId xmlns:p14="http://schemas.microsoft.com/office/powerpoint/2010/main" val="187556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Getting a solid foundation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Math courses came easier so I took those</a:t>
            </a:r>
          </a:p>
          <a:p>
            <a:r>
              <a:rPr lang="en-CA" dirty="0" smtClean="0"/>
              <a:t>English </a:t>
            </a:r>
          </a:p>
          <a:p>
            <a:r>
              <a:rPr lang="en-CA" dirty="0" smtClean="0"/>
              <a:t>Physics</a:t>
            </a:r>
          </a:p>
          <a:p>
            <a:r>
              <a:rPr lang="en-CA" dirty="0" smtClean="0"/>
              <a:t>Philosophy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 smtClean="0"/>
              <a:t>High school is where you get that foundation.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4682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847</TotalTime>
  <Words>684</Words>
  <Application>Microsoft Office PowerPoint</Application>
  <PresentationFormat>Widescreen</PresentationFormat>
  <Paragraphs>106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Wingdings 3</vt:lpstr>
      <vt:lpstr>Ion Boardroom</vt:lpstr>
      <vt:lpstr>Tedx – Mary Ward</vt:lpstr>
      <vt:lpstr>PowerPoint Presentation</vt:lpstr>
      <vt:lpstr>What engaged me!</vt:lpstr>
      <vt:lpstr>Value the knowledge</vt:lpstr>
      <vt:lpstr>Passion</vt:lpstr>
      <vt:lpstr>Computers are not my passion!</vt:lpstr>
      <vt:lpstr>Solving problems using software</vt:lpstr>
      <vt:lpstr>Education</vt:lpstr>
      <vt:lpstr>Getting a solid foundation</vt:lpstr>
      <vt:lpstr>PowerPoint Presentation</vt:lpstr>
      <vt:lpstr>Off to Western</vt:lpstr>
      <vt:lpstr>What to Expect on the journey…</vt:lpstr>
      <vt:lpstr>Cups!</vt:lpstr>
      <vt:lpstr>Is this a cup too?</vt:lpstr>
      <vt:lpstr>How about this?</vt:lpstr>
      <vt:lpstr>What about these?</vt:lpstr>
      <vt:lpstr>Compare these….</vt:lpstr>
      <vt:lpstr>Then come these….</vt:lpstr>
      <vt:lpstr>Abstract vs Concrete</vt:lpstr>
      <vt:lpstr>Forget Everything And Run!</vt:lpstr>
      <vt:lpstr>How are you going to succeed? </vt:lpstr>
      <vt:lpstr>What I walked away with…</vt:lpstr>
      <vt:lpstr>University vs Real World</vt:lpstr>
      <vt:lpstr>Get a Job! Start your career!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Tedx – Mary Ward</dc:title>
  <dc:creator>Panin Kusi-Achampong</dc:creator>
  <cp:lastModifiedBy>Panin Kusi-Achampong</cp:lastModifiedBy>
  <cp:revision>46</cp:revision>
  <dcterms:created xsi:type="dcterms:W3CDTF">2016-01-31T22:00:31Z</dcterms:created>
  <dcterms:modified xsi:type="dcterms:W3CDTF">2016-02-01T15:05:31Z</dcterms:modified>
</cp:coreProperties>
</file>