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7" autoAdjust="0"/>
    <p:restoredTop sz="94660"/>
  </p:normalViewPr>
  <p:slideViewPr>
    <p:cSldViewPr snapToGrid="0">
      <p:cViewPr>
        <p:scale>
          <a:sx n="80" d="100"/>
          <a:sy n="80" d="100"/>
        </p:scale>
        <p:origin x="34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167D-D71C-4ACB-967F-8221C2519EF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8568-0E10-47D1-8B40-902BDE837B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5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167D-D71C-4ACB-967F-8221C2519EF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8568-0E10-47D1-8B40-902BDE837B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25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167D-D71C-4ACB-967F-8221C2519EF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8568-0E10-47D1-8B40-902BDE837B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008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9403" y="188640"/>
            <a:ext cx="10753195" cy="980728"/>
          </a:xfrm>
        </p:spPr>
        <p:txBody>
          <a:bodyPr anchor="b">
            <a:noAutofit/>
          </a:bodyPr>
          <a:lstStyle>
            <a:lvl1pPr algn="l">
              <a:defRPr sz="32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9403" y="1916832"/>
            <a:ext cx="10849205" cy="432048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19403" y="2636912"/>
            <a:ext cx="10849205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1200" y="623731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167D-D71C-4ACB-967F-8221C2519EF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8568-0E10-47D1-8B40-902BDE837B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61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167D-D71C-4ACB-967F-8221C2519EF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8568-0E10-47D1-8B40-902BDE837B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44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167D-D71C-4ACB-967F-8221C2519EF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8568-0E10-47D1-8B40-902BDE837B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11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167D-D71C-4ACB-967F-8221C2519EF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8568-0E10-47D1-8B40-902BDE837B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02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167D-D71C-4ACB-967F-8221C2519EF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8568-0E10-47D1-8B40-902BDE837B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24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167D-D71C-4ACB-967F-8221C2519EF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8568-0E10-47D1-8B40-902BDE837B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27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167D-D71C-4ACB-967F-8221C2519EF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8568-0E10-47D1-8B40-902BDE837B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94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167D-D71C-4ACB-967F-8221C2519EF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8568-0E10-47D1-8B40-902BDE837B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167D-D71C-4ACB-967F-8221C2519EFB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8568-0E10-47D1-8B40-902BDE837B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1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gftp.nws.noaa.gov/data/observations/metar/station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gftp.nws.noaa.gov/data/forecasts/taf/cycles/" TargetMode="External"/><Relationship Id="rId5" Type="http://schemas.openxmlformats.org/officeDocument/2006/relationships/hyperlink" Target="https://tgftp.nws.noaa.gov/data/forecasts/taf/stations/" TargetMode="External"/><Relationship Id="rId4" Type="http://schemas.openxmlformats.org/officeDocument/2006/relationships/hyperlink" Target="https://tgftp.nws.noaa.gov/data/observations/metar/cycl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hyperlink" Target="https://tgftp.nws.noaa.gov/data/forecasts/taf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1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19402" y="14074"/>
            <a:ext cx="10753195" cy="980728"/>
          </a:xfrm>
        </p:spPr>
        <p:txBody>
          <a:bodyPr/>
          <a:lstStyle/>
          <a:p>
            <a:r>
              <a:rPr lang="en-CA" dirty="0" smtClean="0"/>
              <a:t>ECCC Web Project </a:t>
            </a:r>
            <a:endParaRPr lang="en-CA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60609" y="2042778"/>
            <a:ext cx="10070779" cy="14665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Application </a:t>
            </a:r>
            <a:r>
              <a:rPr lang="en-US" sz="4000" dirty="0" smtClean="0">
                <a:solidFill>
                  <a:schemeClr val="tx1"/>
                </a:solidFill>
              </a:rPr>
              <a:t>for Aviation Weather System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AWS &amp; WMS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9540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19402" y="14074"/>
            <a:ext cx="10753195" cy="980728"/>
          </a:xfrm>
        </p:spPr>
        <p:txBody>
          <a:bodyPr/>
          <a:lstStyle/>
          <a:p>
            <a:r>
              <a:rPr lang="en-US" dirty="0" smtClean="0"/>
              <a:t>METAR &amp; TAF</a:t>
            </a:r>
            <a:endParaRPr lang="en-CA" dirty="0"/>
          </a:p>
        </p:txBody>
      </p:sp>
      <p:sp>
        <p:nvSpPr>
          <p:cNvPr id="12" name="Content Placeholder 7"/>
          <p:cNvSpPr>
            <a:spLocks noGrp="1"/>
          </p:cNvSpPr>
          <p:nvPr>
            <p:ph sz="half" idx="4294967295"/>
          </p:nvPr>
        </p:nvSpPr>
        <p:spPr>
          <a:xfrm>
            <a:off x="6070600" y="1520825"/>
            <a:ext cx="5181600" cy="1638935"/>
          </a:xfrm>
          <a:prstGeom prst="rect">
            <a:avLst/>
          </a:prstGeom>
        </p:spPr>
        <p:txBody>
          <a:bodyPr/>
          <a:lstStyle/>
          <a:p>
            <a:r>
              <a:rPr lang="en-CA" dirty="0" smtClean="0"/>
              <a:t>Search bar</a:t>
            </a:r>
          </a:p>
          <a:p>
            <a:pPr lvl="1"/>
            <a:r>
              <a:rPr lang="en-CA" dirty="0" smtClean="0"/>
              <a:t>Active search bar </a:t>
            </a:r>
          </a:p>
          <a:p>
            <a:pPr lvl="2"/>
            <a:r>
              <a:rPr lang="en-US" dirty="0" smtClean="0"/>
              <a:t>Search by airport code, name, city name etc., such as google map search.</a:t>
            </a:r>
            <a:endParaRPr lang="en-CA" dirty="0"/>
          </a:p>
        </p:txBody>
      </p:sp>
      <p:sp>
        <p:nvSpPr>
          <p:cNvPr id="13" name="Content Placeholder 7"/>
          <p:cNvSpPr>
            <a:spLocks noGrp="1"/>
          </p:cNvSpPr>
          <p:nvPr>
            <p:ph sz="half" idx="4294967295"/>
          </p:nvPr>
        </p:nvSpPr>
        <p:spPr>
          <a:xfrm>
            <a:off x="6095999" y="3414202"/>
            <a:ext cx="5181600" cy="1638935"/>
          </a:xfrm>
          <a:prstGeom prst="rect">
            <a:avLst/>
          </a:prstGeom>
        </p:spPr>
        <p:txBody>
          <a:bodyPr/>
          <a:lstStyle/>
          <a:p>
            <a:r>
              <a:rPr lang="en-CA" dirty="0" smtClean="0"/>
              <a:t>For this time, when you click the point on the map, it shows METAR &amp; TAF (aviation weather information)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0825"/>
            <a:ext cx="4180840" cy="43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19402" y="14074"/>
            <a:ext cx="10753195" cy="980728"/>
          </a:xfrm>
        </p:spPr>
        <p:txBody>
          <a:bodyPr/>
          <a:lstStyle/>
          <a:p>
            <a:r>
              <a:rPr lang="en-US" dirty="0" smtClean="0"/>
              <a:t>METAR &amp; TAF</a:t>
            </a:r>
            <a:endParaRPr lang="en-CA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8293" y="1516430"/>
            <a:ext cx="2675680" cy="4361815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3113973" y="1435151"/>
            <a:ext cx="5181600" cy="695800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It has to appear that METAR and TAF are on the same page with several cycles.</a:t>
            </a:r>
            <a:endParaRPr lang="en-CA" sz="1800" dirty="0"/>
          </a:p>
          <a:p>
            <a:endParaRPr lang="en-CA" sz="1800" dirty="0" smtClean="0"/>
          </a:p>
          <a:p>
            <a:pPr marL="0" indent="0">
              <a:buNone/>
            </a:pPr>
            <a:endParaRPr lang="en-CA" sz="1800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4294967295"/>
          </p:nvPr>
        </p:nvSpPr>
        <p:spPr>
          <a:xfrm>
            <a:off x="3113972" y="2130951"/>
            <a:ext cx="6530959" cy="36894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z="1800" dirty="0" smtClean="0"/>
              <a:t>METAR data link : </a:t>
            </a:r>
            <a:r>
              <a:rPr lang="en-CA" sz="1800" dirty="0" smtClean="0">
                <a:hlinkClick r:id="rId3"/>
              </a:rPr>
              <a:t>https://tgftp.nws.noaa.gov/data/observations/metar/stations/</a:t>
            </a:r>
            <a:endParaRPr lang="en-CA" sz="1800" dirty="0" smtClean="0"/>
          </a:p>
          <a:p>
            <a:r>
              <a:rPr lang="en-CA" sz="1800" dirty="0" smtClean="0"/>
              <a:t>METAR Cycles data link : </a:t>
            </a:r>
            <a:r>
              <a:rPr lang="en-CA" sz="1800" dirty="0" smtClean="0">
                <a:hlinkClick r:id="rId4"/>
              </a:rPr>
              <a:t>https://tgftp.nws.noaa.gov/data/observations/metar/cycles/</a:t>
            </a:r>
            <a:endParaRPr lang="en-CA" sz="1800" dirty="0" smtClean="0"/>
          </a:p>
          <a:p>
            <a:pPr marL="0" indent="0">
              <a:buNone/>
            </a:pPr>
            <a:endParaRPr lang="en-CA" sz="1800" dirty="0"/>
          </a:p>
          <a:p>
            <a:r>
              <a:rPr lang="en-CA" sz="1800" dirty="0" smtClean="0"/>
              <a:t>TAF data link: </a:t>
            </a:r>
            <a:r>
              <a:rPr lang="en-CA" sz="1800" dirty="0" smtClean="0">
                <a:hlinkClick r:id="rId5"/>
              </a:rPr>
              <a:t>https://tgftp.nws.noaa.gov/data/forecasts/taf/stations/</a:t>
            </a:r>
            <a:endParaRPr lang="en-CA" sz="1800" dirty="0" smtClean="0"/>
          </a:p>
          <a:p>
            <a:r>
              <a:rPr lang="en-CA" sz="1800" dirty="0" smtClean="0"/>
              <a:t>TAF Cycles data link: </a:t>
            </a:r>
            <a:r>
              <a:rPr lang="en-CA" sz="1800" dirty="0" smtClean="0">
                <a:hlinkClick r:id="rId6"/>
              </a:rPr>
              <a:t>https://tgftp.nws.noaa.gov/data/forecasts/taf/cycles/</a:t>
            </a:r>
            <a:endParaRPr lang="en-CA" sz="1800" dirty="0" smtClean="0"/>
          </a:p>
          <a:p>
            <a:pPr marL="0" indent="0">
              <a:buNone/>
            </a:pPr>
            <a:endParaRPr lang="en-CA" sz="1800" dirty="0" smtClean="0"/>
          </a:p>
          <a:p>
            <a:endParaRPr lang="en-CA" sz="1800" dirty="0"/>
          </a:p>
          <a:p>
            <a:endParaRPr lang="en-CA" sz="1800" dirty="0" smtClean="0"/>
          </a:p>
          <a:p>
            <a:pPr marL="0" indent="0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3318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19402" y="14074"/>
            <a:ext cx="10753195" cy="980728"/>
          </a:xfrm>
        </p:spPr>
        <p:txBody>
          <a:bodyPr/>
          <a:lstStyle/>
          <a:p>
            <a:r>
              <a:rPr lang="en-US" dirty="0" smtClean="0"/>
              <a:t>METAR &amp; TAF(No Cycles)</a:t>
            </a:r>
            <a:endParaRPr lang="en-CA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5519087" y="3394085"/>
            <a:ext cx="4761949" cy="4623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z="1800" dirty="0" smtClean="0"/>
              <a:t>Currently (without use Cycles)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6" y="1489213"/>
            <a:ext cx="3926242" cy="19298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34" y="2075147"/>
            <a:ext cx="2714625" cy="3676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866" y="2323354"/>
            <a:ext cx="4838700" cy="561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866" y="3741844"/>
            <a:ext cx="6267655" cy="12573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" idx="2"/>
            <a:endCxn id="4" idx="1"/>
          </p:cNvCxnSpPr>
          <p:nvPr/>
        </p:nvCxnSpPr>
        <p:spPr>
          <a:xfrm>
            <a:off x="2076427" y="3419061"/>
            <a:ext cx="515407" cy="4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 flipV="1">
            <a:off x="5306459" y="2604342"/>
            <a:ext cx="515407" cy="13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4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19402" y="14074"/>
            <a:ext cx="10753195" cy="980728"/>
          </a:xfrm>
        </p:spPr>
        <p:txBody>
          <a:bodyPr/>
          <a:lstStyle/>
          <a:p>
            <a:r>
              <a:rPr lang="en-US" dirty="0" smtClean="0"/>
              <a:t>METAR &amp; TAF(With Cycles &amp; expect)</a:t>
            </a:r>
            <a:endParaRPr lang="en-CA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5885870" y="1665688"/>
            <a:ext cx="5181600" cy="393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 smtClean="0"/>
              <a:t>METAR Cycles are every hours</a:t>
            </a:r>
            <a:endParaRPr lang="en-CA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5" y="1652960"/>
            <a:ext cx="3781881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6405"/>
            <a:ext cx="5581650" cy="1788665"/>
          </a:xfrm>
          <a:prstGeom prst="rect">
            <a:avLst/>
          </a:prstGeom>
        </p:spPr>
      </p:pic>
      <p:sp>
        <p:nvSpPr>
          <p:cNvPr id="11" name="Content Placeholder 3"/>
          <p:cNvSpPr>
            <a:spLocks noGrp="1"/>
          </p:cNvSpPr>
          <p:nvPr>
            <p:ph sz="half" idx="4294967295"/>
          </p:nvPr>
        </p:nvSpPr>
        <p:spPr>
          <a:xfrm>
            <a:off x="5885870" y="3927944"/>
            <a:ext cx="5791780" cy="18526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 smtClean="0"/>
              <a:t>When you click the every hours link, it shows every airport; however, it has to show only the same airport code TAF information. But most importantly, it has to show all the hours on the same page.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The example is next page.</a:t>
            </a:r>
            <a:endParaRPr lang="en-CA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11" y="1946405"/>
            <a:ext cx="2516050" cy="396141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321781" y="2464904"/>
            <a:ext cx="629830" cy="46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5467661" y="2464904"/>
            <a:ext cx="628338" cy="264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19402" y="14074"/>
            <a:ext cx="10753195" cy="980728"/>
          </a:xfrm>
        </p:spPr>
        <p:txBody>
          <a:bodyPr/>
          <a:lstStyle/>
          <a:p>
            <a:r>
              <a:rPr lang="en-US" dirty="0" smtClean="0"/>
              <a:t>METAR Shows Expect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1" y="2488758"/>
            <a:ext cx="5124450" cy="3358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1" y="1467749"/>
            <a:ext cx="2143125" cy="766568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4294967295"/>
          </p:nvPr>
        </p:nvSpPr>
        <p:spPr>
          <a:xfrm>
            <a:off x="6095999" y="2812976"/>
            <a:ext cx="5791780" cy="18526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 smtClean="0"/>
              <a:t>Search - &gt;  it all appears METAR all the hours we want to search by airport code, or name.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9418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19402" y="14074"/>
            <a:ext cx="10753195" cy="980728"/>
          </a:xfrm>
        </p:spPr>
        <p:txBody>
          <a:bodyPr/>
          <a:lstStyle/>
          <a:p>
            <a:r>
              <a:rPr lang="en-US" dirty="0" smtClean="0"/>
              <a:t>TAF </a:t>
            </a:r>
            <a:r>
              <a:rPr lang="en-US" dirty="0"/>
              <a:t>Shows Expect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474" y="1926549"/>
            <a:ext cx="2143125" cy="7665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474" y="3036777"/>
            <a:ext cx="3371850" cy="1114425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4294967295"/>
          </p:nvPr>
        </p:nvSpPr>
        <p:spPr>
          <a:xfrm>
            <a:off x="7995474" y="4354336"/>
            <a:ext cx="3304346" cy="7901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TAF does not need to show every cycle but only the current cycle 		</a:t>
            </a:r>
            <a:endParaRPr lang="en-C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02" y="2093925"/>
            <a:ext cx="3600450" cy="1847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052" y="1578041"/>
            <a:ext cx="4577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5"/>
              </a:rPr>
              <a:t>https://tgftp.nws.noaa.gov/data/forecasts/taf/</a:t>
            </a:r>
            <a:endParaRPr lang="en-US" dirty="0" smtClean="0"/>
          </a:p>
          <a:p>
            <a:endParaRPr lang="en-CA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9016" y="2584954"/>
            <a:ext cx="2771775" cy="18002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328167" y="3427012"/>
            <a:ext cx="670849" cy="1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>
            <a:off x="6770791" y="3485067"/>
            <a:ext cx="1132806" cy="2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19402" y="14074"/>
            <a:ext cx="10753195" cy="980728"/>
          </a:xfrm>
        </p:spPr>
        <p:txBody>
          <a:bodyPr/>
          <a:lstStyle/>
          <a:p>
            <a:r>
              <a:rPr lang="en-US" dirty="0" smtClean="0"/>
              <a:t>METAR &amp; TAF Final Result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6" y="2763811"/>
            <a:ext cx="1478611" cy="766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076" y="1605925"/>
            <a:ext cx="4833647" cy="3168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076" y="4892419"/>
            <a:ext cx="3074113" cy="101602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6" idx="3"/>
          </p:cNvCxnSpPr>
          <p:nvPr/>
        </p:nvCxnSpPr>
        <p:spPr>
          <a:xfrm>
            <a:off x="2003397" y="3147095"/>
            <a:ext cx="501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41203" y="1467017"/>
            <a:ext cx="0" cy="440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922" y="1536035"/>
            <a:ext cx="2526442" cy="43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248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ECCC Web Project </vt:lpstr>
      <vt:lpstr>METAR &amp; TAF</vt:lpstr>
      <vt:lpstr>METAR &amp; TAF</vt:lpstr>
      <vt:lpstr>METAR &amp; TAF(No Cycles)</vt:lpstr>
      <vt:lpstr>METAR &amp; TAF(With Cycles &amp; expect)</vt:lpstr>
      <vt:lpstr>METAR Shows Expect</vt:lpstr>
      <vt:lpstr>TAF Shows Expect</vt:lpstr>
      <vt:lpstr>METAR &amp; TAF Final Result</vt:lpstr>
    </vt:vector>
  </TitlesOfParts>
  <Company>Environment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ECCC Web Project</dc:title>
  <dc:creator>Bae,Daejung (ECCC)</dc:creator>
  <cp:lastModifiedBy>Bae,Daejung (ECCC)</cp:lastModifiedBy>
  <cp:revision>9</cp:revision>
  <dcterms:created xsi:type="dcterms:W3CDTF">2022-11-09T15:27:34Z</dcterms:created>
  <dcterms:modified xsi:type="dcterms:W3CDTF">2022-11-09T17:06:20Z</dcterms:modified>
</cp:coreProperties>
</file>