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8" autoAdjust="0"/>
    <p:restoredTop sz="94660"/>
  </p:normalViewPr>
  <p:slideViewPr>
    <p:cSldViewPr snapToGrid="0">
      <p:cViewPr varScale="1">
        <p:scale>
          <a:sx n="120" d="100"/>
          <a:sy n="120"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7323-81E7-27A1-34B5-B03B40666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0A098-C089-6B48-727C-FDF7C3FC7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9BF4B-DF90-D67F-7A2A-C55D2B48A4FE}"/>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A858E7A6-D9B2-95F0-3151-2E6086473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9D886-3335-687F-A5D5-62C50E5D5162}"/>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34257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53E7-71AC-5BF3-E478-91E83E824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57AC1-EE8A-58AB-B18E-35205162B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7A883-28BE-39B4-1D1C-F72BE37BBD51}"/>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5B219D23-739D-7A46-77E3-0BD6493CA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78623-835F-BDBE-9F9F-4E4036E0CD14}"/>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351208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97F76-EF0A-8421-3D7A-EFF10AF19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A3D36F-E36B-E01B-7108-B4F4A2629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23660-1340-70A6-BAE5-DBDB0F2734E8}"/>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1B35F31A-27D0-FCB6-E91E-88D5AFECC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74AC-2DFB-8600-E665-F70B35D1EFFF}"/>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410332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962-DF7E-F2BE-2F40-4D25FD14D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CFF8B-EC84-83D8-ABD2-AEAEDA2C7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A0A0-67F3-7F11-6833-A9CFFD544546}"/>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904D2188-8B3D-2418-90CC-7DE5EFEB5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1BB5-554A-6D79-C9BB-279662FBA578}"/>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49111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FC35-5E17-ED14-EAF2-6FEC85C93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E7BD39-B105-C690-9DD2-36F9D8DD3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27C31-D47F-E8E2-B37F-5BF482BE664C}"/>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67AA3BD4-4560-04D9-40A9-84220288E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16E84-1426-D344-DB9D-2CB815920731}"/>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6078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B75-0C99-E4A9-71D8-0E2260064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CC242-8402-B15B-BFCE-3B2C81E53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8EC94-F707-1921-3961-85269E0A24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3CC94-E572-557E-1468-0C1386DB6F5B}"/>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6" name="Footer Placeholder 5">
            <a:extLst>
              <a:ext uri="{FF2B5EF4-FFF2-40B4-BE49-F238E27FC236}">
                <a16:creationId xmlns:a16="http://schemas.microsoft.com/office/drawing/2014/main" id="{1FC5C2C9-3F16-BE07-5345-04CFD123C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F5C13-78A3-20B8-B2B9-5AEF1030CB86}"/>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230896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372B-FCA2-5F02-9520-1707D4CC6B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200C8-48B3-51CF-EBC3-A2E0C07C3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E6ACA-B593-9E09-C9AF-2AFEF02D6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57DF9-7D62-CBE7-E6D3-89D030AF2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079CC-29B4-6A49-D193-76E516701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E1EF9-B1E6-3CD7-967F-D69773A85061}"/>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8" name="Footer Placeholder 7">
            <a:extLst>
              <a:ext uri="{FF2B5EF4-FFF2-40B4-BE49-F238E27FC236}">
                <a16:creationId xmlns:a16="http://schemas.microsoft.com/office/drawing/2014/main" id="{A8073421-0B34-71F5-1654-024241FA1B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4301D-0447-2C7F-B5F0-4B086FD70D52}"/>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84820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9DD-3872-EDA9-15CA-40949E734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BCF23-A218-8804-D24B-25389F651296}"/>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4" name="Footer Placeholder 3">
            <a:extLst>
              <a:ext uri="{FF2B5EF4-FFF2-40B4-BE49-F238E27FC236}">
                <a16:creationId xmlns:a16="http://schemas.microsoft.com/office/drawing/2014/main" id="{82F558E0-55EB-D688-A78A-054BC7083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7170D-06FA-4173-C632-79BA6FEE28F4}"/>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89843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BC334-369A-8637-1D6D-BC95DA18F6A8}"/>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3" name="Footer Placeholder 2">
            <a:extLst>
              <a:ext uri="{FF2B5EF4-FFF2-40B4-BE49-F238E27FC236}">
                <a16:creationId xmlns:a16="http://schemas.microsoft.com/office/drawing/2014/main" id="{CCD1918D-45A0-7400-8709-67A3219AC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9E3B65-1343-F020-12E4-7EC11BE34116}"/>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421546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6681-88A3-DD2D-8ACA-D008FB3A1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70D5B-F458-7B58-72ED-A3C3FC7C8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1CB65D-6D74-24EF-91DD-9832E451B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9DCFF-0699-BB60-5921-674BF8EE35E5}"/>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6" name="Footer Placeholder 5">
            <a:extLst>
              <a:ext uri="{FF2B5EF4-FFF2-40B4-BE49-F238E27FC236}">
                <a16:creationId xmlns:a16="http://schemas.microsoft.com/office/drawing/2014/main" id="{380E6E82-7C95-7D14-2AB2-C93D461A2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9447F6-7B75-46E7-65CE-93D7B864D3D0}"/>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58614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D197-4DDB-C565-05EF-A9EF6384A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B6C07-9F82-EBA4-AD06-B223AD1F3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F7D0F-C015-AFB1-5E3E-8CACC9C99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D6A32-F4E0-D784-1ECA-D9100137D62D}"/>
              </a:ext>
            </a:extLst>
          </p:cNvPr>
          <p:cNvSpPr>
            <a:spLocks noGrp="1"/>
          </p:cNvSpPr>
          <p:nvPr>
            <p:ph type="dt" sz="half" idx="10"/>
          </p:nvPr>
        </p:nvSpPr>
        <p:spPr/>
        <p:txBody>
          <a:bodyPr/>
          <a:lstStyle/>
          <a:p>
            <a:fld id="{57953CB3-E330-4DF6-A7E1-712CA62C9E26}" type="datetimeFigureOut">
              <a:rPr lang="en-US" smtClean="0"/>
              <a:t>12/6/23</a:t>
            </a:fld>
            <a:endParaRPr lang="en-US"/>
          </a:p>
        </p:txBody>
      </p:sp>
      <p:sp>
        <p:nvSpPr>
          <p:cNvPr id="6" name="Footer Placeholder 5">
            <a:extLst>
              <a:ext uri="{FF2B5EF4-FFF2-40B4-BE49-F238E27FC236}">
                <a16:creationId xmlns:a16="http://schemas.microsoft.com/office/drawing/2014/main" id="{7244EDDF-1393-6AA9-CAD1-31163E34F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15D05-8ABC-7E2E-682F-79242FBB9D3D}"/>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49571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63B9B-CE66-76E6-C97C-AA9C453AF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B0859-47A3-4FC8-BDA3-54AF8C09C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29898-009E-73B2-A325-54D1C9429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53CB3-E330-4DF6-A7E1-712CA62C9E26}" type="datetimeFigureOut">
              <a:rPr lang="en-US" smtClean="0"/>
              <a:t>12/6/23</a:t>
            </a:fld>
            <a:endParaRPr lang="en-US"/>
          </a:p>
        </p:txBody>
      </p:sp>
      <p:sp>
        <p:nvSpPr>
          <p:cNvPr id="5" name="Footer Placeholder 4">
            <a:extLst>
              <a:ext uri="{FF2B5EF4-FFF2-40B4-BE49-F238E27FC236}">
                <a16:creationId xmlns:a16="http://schemas.microsoft.com/office/drawing/2014/main" id="{D6DEACA8-D584-0F47-32DB-507D8ECB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D326F5-4FD9-D158-A86D-5FB096D5D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1BCAE-3E43-4EFB-9CC9-601F0C8C79C8}" type="slidenum">
              <a:rPr lang="en-US" smtClean="0"/>
              <a:t>‹#›</a:t>
            </a:fld>
            <a:endParaRPr lang="en-US"/>
          </a:p>
        </p:txBody>
      </p:sp>
    </p:spTree>
    <p:extLst>
      <p:ext uri="{BB962C8B-B14F-4D97-AF65-F5344CB8AC3E}">
        <p14:creationId xmlns:p14="http://schemas.microsoft.com/office/powerpoint/2010/main" val="252948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8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Dividing into Subsystems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lstStyle/>
          <a:p>
            <a:r>
              <a:rPr lang="en-US" dirty="0"/>
              <a:t>We have recognized that the Regulate and Monitor subsystems are independent (their behaviors do not interact with or interfere with each other).  Thus, we can test them in isolation.  In practice, we would need to do some additional assurance to verify the independence (testing, implementation design, e.g., microkernel like seL4)</a:t>
            </a:r>
          </a:p>
          <a:p>
            <a:pPr marL="0" indent="0">
              <a:buNone/>
            </a:pPr>
            <a:endParaRPr lang="en-US" dirty="0"/>
          </a:p>
        </p:txBody>
      </p:sp>
    </p:spTree>
    <p:extLst>
      <p:ext uri="{BB962C8B-B14F-4D97-AF65-F5344CB8AC3E}">
        <p14:creationId xmlns:p14="http://schemas.microsoft.com/office/powerpoint/2010/main" val="384040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Identify Input / Output Relationships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normAutofit lnSpcReduction="10000"/>
          </a:bodyPr>
          <a:lstStyle/>
          <a:p>
            <a:r>
              <a:rPr lang="en-US" dirty="0"/>
              <a:t>We need to test relationships between system inputs and outputs (this is sufficient for the </a:t>
            </a:r>
            <a:r>
              <a:rPr lang="en-US" dirty="0" err="1"/>
              <a:t>Isolette</a:t>
            </a:r>
            <a:r>
              <a:rPr lang="en-US" dirty="0"/>
              <a:t> since it doesn’t have a deep notion of system state, e.g., a database, etc.)</a:t>
            </a:r>
          </a:p>
          <a:p>
            <a:r>
              <a:rPr lang="en-US" dirty="0"/>
              <a:t>Strategy – for each independent subsystem</a:t>
            </a:r>
          </a:p>
          <a:p>
            <a:pPr lvl="1"/>
            <a:r>
              <a:rPr lang="en-US" dirty="0"/>
              <a:t>Consider each subsystem output and identify the subsystem inputs that it depends on – call each of these a </a:t>
            </a:r>
            <a:r>
              <a:rPr lang="en-US" i="1" dirty="0"/>
              <a:t>subsystem function realization </a:t>
            </a:r>
          </a:p>
          <a:p>
            <a:pPr lvl="1"/>
            <a:r>
              <a:rPr lang="en-US" dirty="0"/>
              <a:t>Ideally, system requirements document will provide constraints for those functions (both functional and timing constraints)</a:t>
            </a:r>
          </a:p>
          <a:p>
            <a:pPr lvl="1"/>
            <a:r>
              <a:rPr lang="en-US" dirty="0"/>
              <a:t>For each function realization, design tests based on the subsystem requirements that give you appropriate coverage for that function (cover input/output values, cover associated paths/connections/ports through subsystem, cover values in each port along relevant paths, etc.)</a:t>
            </a:r>
          </a:p>
          <a:p>
            <a:pPr marL="0" indent="0">
              <a:buNone/>
            </a:pPr>
            <a:endParaRPr lang="en-US" dirty="0"/>
          </a:p>
        </p:txBody>
      </p:sp>
    </p:spTree>
    <p:extLst>
      <p:ext uri="{BB962C8B-B14F-4D97-AF65-F5344CB8AC3E}">
        <p14:creationId xmlns:p14="http://schemas.microsoft.com/office/powerpoint/2010/main" val="27524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Slang Check Notions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normAutofit/>
          </a:bodyPr>
          <a:lstStyle/>
          <a:p>
            <a:r>
              <a:rPr lang="en-US" dirty="0"/>
              <a:t>Try to phrase subsystem requirements as functions on observations made on subsystem inputs and outputs</a:t>
            </a:r>
          </a:p>
          <a:p>
            <a:pPr marL="0" indent="0">
              <a:buNone/>
            </a:pPr>
            <a:endParaRPr lang="en-US" dirty="0"/>
          </a:p>
        </p:txBody>
      </p:sp>
    </p:spTree>
    <p:extLst>
      <p:ext uri="{BB962C8B-B14F-4D97-AF65-F5344CB8AC3E}">
        <p14:creationId xmlns:p14="http://schemas.microsoft.com/office/powerpoint/2010/main" val="13177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47110" y="2610549"/>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46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118637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87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90189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9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552469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934850" y="577129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72198" y="15543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411466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5181929"/>
            <a:ext cx="373770" cy="369314"/>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416F25-74AE-AE07-6192-251FADE626F6}"/>
              </a:ext>
            </a:extLst>
          </p:cNvPr>
          <p:cNvSpPr/>
          <p:nvPr/>
        </p:nvSpPr>
        <p:spPr>
          <a:xfrm>
            <a:off x="182358" y="36777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49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414293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934850" y="577129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72198" y="15543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411466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5181929"/>
            <a:ext cx="373770" cy="369314"/>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416F25-74AE-AE07-6192-251FADE626F6}"/>
              </a:ext>
            </a:extLst>
          </p:cNvPr>
          <p:cNvSpPr/>
          <p:nvPr/>
        </p:nvSpPr>
        <p:spPr>
          <a:xfrm>
            <a:off x="182358" y="36777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6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14386</TotalTime>
  <Words>837</Words>
  <Application>Microsoft Macintosh PowerPoint</Application>
  <PresentationFormat>Widescreen</PresentationFormat>
  <Paragraphs>184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Methodology – Dividing into Subsystems</vt:lpstr>
      <vt:lpstr>Methodology – Identify Input / Output Relationships</vt:lpstr>
      <vt:lpstr>Methodology – Slang Check Notions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tcarpenter</dc:creator>
  <cp:lastModifiedBy>John Hatcliff</cp:lastModifiedBy>
  <cp:revision>17</cp:revision>
  <dcterms:created xsi:type="dcterms:W3CDTF">2023-07-21T16:58:58Z</dcterms:created>
  <dcterms:modified xsi:type="dcterms:W3CDTF">2023-12-06T16:11:20Z</dcterms:modified>
</cp:coreProperties>
</file>