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74"/>
    <a:srgbClr val="00FDFE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83" d="100"/>
          <a:sy n="183" d="100"/>
        </p:scale>
        <p:origin x="-108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4635-8AD9-4D0F-8CEB-B2BE5C6F3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9A3-1037-4E0F-8ACC-D51EAF8DD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0A2B-31B9-4797-853A-B9828837E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2EA8-7439-4328-B11A-D91B1F124A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B90BD-E767-45B2-8981-E2ACBE222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6D71D-12E7-495C-BE19-683B43A8C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1D12-75E0-437A-908F-982B081AD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871DA-5A68-49E8-A8F9-9B376FF3E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398D0-671A-44CE-93A2-5FA0E2B98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C9358-0BC1-4588-BD9B-2A7B6B7B33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7F97A-A09E-402D-AB94-371421361F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B23DBF-685C-4F0F-8239-5CD2D76801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85800" y="5334000"/>
            <a:ext cx="24674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MDCF Compatible Pulse </a:t>
            </a:r>
            <a:r>
              <a:rPr lang="en-US" sz="1100" dirty="0" err="1" smtClean="0"/>
              <a:t>Oximeter</a:t>
            </a:r>
            <a:r>
              <a:rPr lang="en-US" sz="1100" dirty="0"/>
              <a:t> </a:t>
            </a:r>
            <a:r>
              <a:rPr lang="en-US" sz="1100" dirty="0" smtClean="0"/>
              <a:t>interface conformant </a:t>
            </a:r>
            <a:r>
              <a:rPr lang="en-US" sz="1100" dirty="0" smtClean="0"/>
              <a:t>device</a:t>
            </a:r>
            <a:endParaRPr lang="en-US" sz="11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52600" y="228600"/>
            <a:ext cx="5638800" cy="6553201"/>
            <a:chOff x="1752600" y="1468394"/>
            <a:chExt cx="4572000" cy="5313406"/>
          </a:xfrm>
        </p:grpSpPr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3225799" y="6172200"/>
              <a:ext cx="76199" cy="228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1752600" y="6400800"/>
              <a:ext cx="2667000" cy="381000"/>
            </a:xfrm>
            <a:prstGeom prst="rect">
              <a:avLst/>
            </a:prstGeom>
            <a:solidFill>
              <a:srgbClr val="99CC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3148806" y="4572000"/>
              <a:ext cx="0" cy="915194"/>
            </a:xfrm>
            <a:prstGeom prst="line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121429" y="4800600"/>
              <a:ext cx="68857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Sensor 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209800" y="2667000"/>
              <a:ext cx="25908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5086" y="2395151"/>
              <a:ext cx="925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MDCF</a:t>
              </a:r>
              <a:endParaRPr lang="en-US" sz="200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895600" y="3124200"/>
              <a:ext cx="16764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8600" y="2827637"/>
              <a:ext cx="653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</a:t>
              </a:r>
              <a:endParaRPr lang="en-US" sz="2000" dirty="0"/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4267200" y="2209800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3276600" y="1676400"/>
              <a:ext cx="1295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411" y="1468394"/>
              <a:ext cx="1018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 </a:t>
              </a:r>
              <a:r>
                <a:rPr lang="en-US" sz="1200" dirty="0" smtClean="0"/>
                <a:t>Display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4572000" y="1982788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4780005" y="1777314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 flipH="1">
              <a:off x="3581400" y="57165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581400" y="55641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4038600" y="5669691"/>
              <a:ext cx="1668162" cy="21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Configuration, Alarm Clear</a:t>
              </a:r>
            </a:p>
          </p:txBody>
        </p:sp>
        <p:sp>
          <p:nvSpPr>
            <p:cNvPr id="97" name="Text Box 23"/>
            <p:cNvSpPr txBox="1">
              <a:spLocks noChangeArrowheads="1"/>
            </p:cNvSpPr>
            <p:nvPr/>
          </p:nvSpPr>
          <p:spPr bwMode="auto">
            <a:xfrm>
              <a:off x="4285735" y="5360772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flipH="1">
              <a:off x="4419600" y="6553200"/>
              <a:ext cx="15240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4656438" y="6349313"/>
              <a:ext cx="12607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Attach Sensors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95600" y="5486400"/>
              <a:ext cx="685800" cy="685800"/>
            </a:xfrm>
            <a:prstGeom prst="rect">
              <a:avLst/>
            </a:prstGeom>
            <a:solidFill>
              <a:srgbClr val="00FDF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SPO</a:t>
              </a:r>
              <a:r>
                <a:rPr kumimoji="0" lang="en-US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 rot="16200000">
              <a:off x="3619500" y="4000500"/>
              <a:ext cx="5029200" cy="381000"/>
            </a:xfrm>
            <a:prstGeom prst="rect">
              <a:avLst/>
            </a:prstGeom>
            <a:solidFill>
              <a:srgbClr val="A0D474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Clinician (App Administrator)</a:t>
              </a:r>
              <a:endParaRPr lang="en-US" dirty="0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23951" y="2271584"/>
              <a:ext cx="11430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Physiological Values</a:t>
              </a:r>
              <a:endParaRPr lang="en-US" sz="1100" dirty="0" smtClean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85800" y="5334000"/>
            <a:ext cx="246749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MDCF Compatible Pulse </a:t>
            </a:r>
            <a:r>
              <a:rPr lang="en-US" sz="1100" dirty="0" err="1" smtClean="0"/>
              <a:t>Oximeter</a:t>
            </a:r>
            <a:r>
              <a:rPr lang="en-US" sz="1100" dirty="0"/>
              <a:t> </a:t>
            </a:r>
            <a:r>
              <a:rPr lang="en-US" sz="1100" dirty="0" smtClean="0"/>
              <a:t>interface conformant </a:t>
            </a:r>
            <a:r>
              <a:rPr lang="en-US" sz="1100" dirty="0" smtClean="0"/>
              <a:t>device</a:t>
            </a:r>
            <a:endParaRPr lang="en-US" sz="11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52600" y="228600"/>
            <a:ext cx="5638800" cy="6553201"/>
            <a:chOff x="1752600" y="1468394"/>
            <a:chExt cx="4572000" cy="5313406"/>
          </a:xfrm>
        </p:grpSpPr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3225799" y="6172200"/>
              <a:ext cx="76199" cy="228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1752600" y="6400800"/>
              <a:ext cx="2667000" cy="381000"/>
            </a:xfrm>
            <a:prstGeom prst="rect">
              <a:avLst/>
            </a:prstGeom>
            <a:solidFill>
              <a:srgbClr val="99CC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3148806" y="4572000"/>
              <a:ext cx="0" cy="915194"/>
            </a:xfrm>
            <a:prstGeom prst="line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121429" y="4800600"/>
              <a:ext cx="917171" cy="34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i="1" dirty="0" smtClean="0">
                  <a:solidFill>
                    <a:srgbClr val="FF0000"/>
                  </a:solidFill>
                </a:rPr>
                <a:t>Incorrect Sensor </a:t>
              </a:r>
              <a:r>
                <a:rPr lang="en-US" sz="1100" i="1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209800" y="2667000"/>
              <a:ext cx="25908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85086" y="2395151"/>
              <a:ext cx="925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MDCF</a:t>
              </a:r>
              <a:endParaRPr lang="en-US" sz="200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895600" y="3124200"/>
              <a:ext cx="16764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8600" y="2827637"/>
              <a:ext cx="653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</a:t>
              </a:r>
              <a:endParaRPr lang="en-US" sz="2000" dirty="0"/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4267200" y="2209800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3276600" y="1676400"/>
              <a:ext cx="1295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411" y="1468394"/>
              <a:ext cx="1018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 </a:t>
              </a:r>
              <a:r>
                <a:rPr lang="en-US" sz="1200" dirty="0" smtClean="0"/>
                <a:t>Display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4572000" y="1982788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4780005" y="1777314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 flipH="1">
              <a:off x="3581400" y="57165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581400" y="5564188"/>
              <a:ext cx="23622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4038600" y="5669691"/>
              <a:ext cx="1668162" cy="212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Configuration, Alarm Clear</a:t>
              </a:r>
            </a:p>
          </p:txBody>
        </p:sp>
        <p:sp>
          <p:nvSpPr>
            <p:cNvPr id="97" name="Text Box 23"/>
            <p:cNvSpPr txBox="1">
              <a:spLocks noChangeArrowheads="1"/>
            </p:cNvSpPr>
            <p:nvPr/>
          </p:nvSpPr>
          <p:spPr bwMode="auto">
            <a:xfrm>
              <a:off x="4285735" y="5360772"/>
              <a:ext cx="9906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View Display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flipH="1">
              <a:off x="4419600" y="6553200"/>
              <a:ext cx="1524000" cy="0"/>
            </a:xfrm>
            <a:prstGeom prst="line">
              <a:avLst/>
            </a:prstGeom>
            <a:noFill/>
            <a:ln w="9525" cap="flat" cmpd="sng" algn="ctr">
              <a:solidFill>
                <a:srgbClr val="A0D47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4656438" y="6349313"/>
              <a:ext cx="12607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dirty="0" smtClean="0"/>
                <a:t>Attach Sensors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95600" y="5486400"/>
              <a:ext cx="685800" cy="685800"/>
            </a:xfrm>
            <a:prstGeom prst="rect">
              <a:avLst/>
            </a:prstGeom>
            <a:solidFill>
              <a:srgbClr val="00FDF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SPO</a:t>
              </a:r>
              <a:r>
                <a:rPr kumimoji="0" lang="en-US" sz="1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 rot="16200000">
              <a:off x="3619500" y="4000500"/>
              <a:ext cx="5029200" cy="381000"/>
            </a:xfrm>
            <a:prstGeom prst="rect">
              <a:avLst/>
            </a:prstGeom>
            <a:solidFill>
              <a:srgbClr val="A0D474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Clinician (App Administrator)</a:t>
              </a:r>
              <a:endParaRPr lang="en-US" dirty="0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223951" y="2271584"/>
              <a:ext cx="1359243" cy="34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i="1" dirty="0" smtClean="0">
                  <a:solidFill>
                    <a:srgbClr val="FF0000"/>
                  </a:solidFill>
                </a:rPr>
                <a:t>Incorrect Physiological Values</a:t>
              </a:r>
              <a:endParaRPr lang="en-US" sz="1100" i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42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66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Ramos SPR RWP 343</dc:creator>
  <cp:lastModifiedBy>Sam Procter</cp:lastModifiedBy>
  <cp:revision>52</cp:revision>
  <dcterms:created xsi:type="dcterms:W3CDTF">2011-12-28T17:28:49Z</dcterms:created>
  <dcterms:modified xsi:type="dcterms:W3CDTF">2014-08-20T16:28:39Z</dcterms:modified>
</cp:coreProperties>
</file>