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DF51-8DFC-3B4A-86F4-B80B23459E5A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A991-AF1C-C840-9AE0-10678DDE2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stCxn id="22" idx="0"/>
            <a:endCxn id="5" idx="2"/>
          </p:cNvCxnSpPr>
          <p:nvPr/>
        </p:nvCxnSpPr>
        <p:spPr>
          <a:xfrm flipV="1">
            <a:off x="4894045" y="614895"/>
            <a:ext cx="2095756" cy="914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36555" y="245563"/>
            <a:ext cx="1706492" cy="369332"/>
          </a:xfrm>
          <a:prstGeom prst="rect">
            <a:avLst/>
          </a:prstGeom>
          <a:noFill/>
          <a:ln w="9525">
            <a:noFill/>
            <a:tailEnd w="sm" len="lg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Accident Level 1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215050" y="1525141"/>
            <a:ext cx="4785248" cy="373594"/>
            <a:chOff x="4215050" y="1451509"/>
            <a:chExt cx="4785248" cy="373594"/>
          </a:xfrm>
        </p:grpSpPr>
        <p:sp>
          <p:nvSpPr>
            <p:cNvPr id="22" name="TextBox 21"/>
            <p:cNvSpPr txBox="1"/>
            <p:nvPr/>
          </p:nvSpPr>
          <p:spPr>
            <a:xfrm>
              <a:off x="4215050" y="1455771"/>
              <a:ext cx="1357989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Accident 1-1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0341" y="1455771"/>
              <a:ext cx="1357989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Accident 1-2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96974" y="1451509"/>
              <a:ext cx="1403324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Accident 1-</a:t>
              </a:r>
              <a:r>
                <a:rPr lang="en-US" i="1" dirty="0" smtClean="0"/>
                <a:t>n</a:t>
              </a:r>
              <a:endParaRPr lang="en-US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45632" y="1455771"/>
              <a:ext cx="344039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729453" y="2808981"/>
            <a:ext cx="4808340" cy="369332"/>
            <a:chOff x="2729453" y="2957109"/>
            <a:chExt cx="480834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2729453" y="2957109"/>
              <a:ext cx="1387068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Hazard 1-1-1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02517" y="2957109"/>
              <a:ext cx="1387068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Hazard 1-1-2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05615" y="2957109"/>
              <a:ext cx="1432178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Hazard 1-1-</a:t>
              </a:r>
              <a:r>
                <a:rPr lang="en-US" i="1" dirty="0" smtClean="0"/>
                <a:t>o</a:t>
              </a:r>
              <a:endParaRPr lang="en-US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5581" y="2957109"/>
              <a:ext cx="344039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71065" y="4088559"/>
            <a:ext cx="8468103" cy="369332"/>
            <a:chOff x="271065" y="4088559"/>
            <a:chExt cx="8468103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271065" y="4088559"/>
              <a:ext cx="2529058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Safety Constraint 1-1-1-1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63975" y="4088559"/>
              <a:ext cx="2529058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Safety Constraint 1-1-1-2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64775" y="4088559"/>
              <a:ext cx="2574393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Safety Constraint 1-1-1-</a:t>
              </a:r>
              <a:r>
                <a:rPr lang="en-US" i="1" dirty="0" smtClean="0"/>
                <a:t>p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56885" y="4088559"/>
              <a:ext cx="344039" cy="369332"/>
            </a:xfrm>
            <a:prstGeom prst="rect">
              <a:avLst/>
            </a:prstGeom>
            <a:noFill/>
            <a:ln w="9525">
              <a:noFill/>
              <a:tailEnd w="sm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>
            <a:stCxn id="27" idx="0"/>
            <a:endCxn id="5" idx="2"/>
          </p:cNvCxnSpPr>
          <p:nvPr/>
        </p:nvCxnSpPr>
        <p:spPr>
          <a:xfrm flipV="1">
            <a:off x="6359336" y="614895"/>
            <a:ext cx="630465" cy="914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0"/>
            <a:endCxn id="5" idx="2"/>
          </p:cNvCxnSpPr>
          <p:nvPr/>
        </p:nvCxnSpPr>
        <p:spPr>
          <a:xfrm flipH="1" flipV="1">
            <a:off x="6989801" y="614895"/>
            <a:ext cx="1308835" cy="910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0"/>
            <a:endCxn id="22" idx="2"/>
          </p:cNvCxnSpPr>
          <p:nvPr/>
        </p:nvCxnSpPr>
        <p:spPr>
          <a:xfrm flipV="1">
            <a:off x="3422987" y="1898735"/>
            <a:ext cx="1471058" cy="910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1" idx="0"/>
            <a:endCxn id="22" idx="2"/>
          </p:cNvCxnSpPr>
          <p:nvPr/>
        </p:nvCxnSpPr>
        <p:spPr>
          <a:xfrm flipH="1" flipV="1">
            <a:off x="4894045" y="1898735"/>
            <a:ext cx="2006" cy="910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0"/>
            <a:endCxn id="22" idx="2"/>
          </p:cNvCxnSpPr>
          <p:nvPr/>
        </p:nvCxnSpPr>
        <p:spPr>
          <a:xfrm flipH="1" flipV="1">
            <a:off x="4894045" y="1898735"/>
            <a:ext cx="1927659" cy="910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0"/>
            <a:endCxn id="30" idx="2"/>
          </p:cNvCxnSpPr>
          <p:nvPr/>
        </p:nvCxnSpPr>
        <p:spPr>
          <a:xfrm flipV="1">
            <a:off x="1535594" y="3178313"/>
            <a:ext cx="1887393" cy="910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0"/>
            <a:endCxn id="30" idx="2"/>
          </p:cNvCxnSpPr>
          <p:nvPr/>
        </p:nvCxnSpPr>
        <p:spPr>
          <a:xfrm flipH="1" flipV="1">
            <a:off x="3422987" y="3178313"/>
            <a:ext cx="805517" cy="910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4" idx="0"/>
            <a:endCxn id="30" idx="2"/>
          </p:cNvCxnSpPr>
          <p:nvPr/>
        </p:nvCxnSpPr>
        <p:spPr>
          <a:xfrm flipH="1" flipV="1">
            <a:off x="3422987" y="3178313"/>
            <a:ext cx="4028985" cy="910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8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63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Procter</dc:creator>
  <cp:lastModifiedBy>Sam Procter</cp:lastModifiedBy>
  <cp:revision>4</cp:revision>
  <dcterms:created xsi:type="dcterms:W3CDTF">2016-06-04T18:21:25Z</dcterms:created>
  <dcterms:modified xsi:type="dcterms:W3CDTF">2016-06-06T16:45:51Z</dcterms:modified>
</cp:coreProperties>
</file>