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1349" r:id="rId2"/>
  </p:sldIdLst>
  <p:sldSz cx="9144000" cy="10972800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C493"/>
    <a:srgbClr val="FFFFA4"/>
    <a:srgbClr val="FAF76C"/>
    <a:srgbClr val="FBF885"/>
    <a:srgbClr val="E5D4F8"/>
    <a:srgbClr val="3333CC"/>
    <a:srgbClr val="FF9966"/>
    <a:srgbClr val="969696"/>
    <a:srgbClr val="FF0000"/>
    <a:srgbClr val="CDD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 autoAdjust="0"/>
    <p:restoredTop sz="87574" autoAdjust="0"/>
  </p:normalViewPr>
  <p:slideViewPr>
    <p:cSldViewPr snapToGrid="0">
      <p:cViewPr>
        <p:scale>
          <a:sx n="134" d="100"/>
          <a:sy n="134" d="100"/>
        </p:scale>
        <p:origin x="-2464" y="3304"/>
      </p:cViewPr>
      <p:guideLst>
        <p:guide orient="horz" pos="3533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0ED53B44-4A7E-CA48-A6C2-402060440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6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9463" y="695325"/>
            <a:ext cx="2898775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Arial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4D7A4610-78B3-6548-BCAC-56338B9AC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105" charset="-128"/>
        <a:cs typeface="ＭＳ Ｐゴシック" pitchFamily="-105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9463" y="695325"/>
            <a:ext cx="2898775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A4610-78B3-6548-BCAC-56338B9ACA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rot="16200000">
            <a:off x="-5219700" y="5219700"/>
            <a:ext cx="109728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 rot="10800000">
            <a:off x="533400" y="0"/>
            <a:ext cx="8610600" cy="85344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B4FF9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9260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9997440"/>
            <a:ext cx="1905000" cy="7315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Tahoma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9997440"/>
            <a:ext cx="2895600" cy="7315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9997440"/>
            <a:ext cx="1905000" cy="7315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2FDA5-BA81-0748-AC9D-353660445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B4B52-2FB3-CA43-8454-7487D404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50" y="0"/>
            <a:ext cx="2101850" cy="102412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0"/>
            <a:ext cx="6153150" cy="10241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37689-1F81-CF4B-BF1D-A48ED3C30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407400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438400"/>
            <a:ext cx="4000500" cy="7802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2438400"/>
            <a:ext cx="4000500" cy="780288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0487-AF4F-9549-9E03-75BC92259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30213-834E-FE4A-99EA-997B921AA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1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2"/>
            <a:ext cx="7772400" cy="24002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FD7A-3699-774E-9E3B-1D98678E6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4000500" cy="7802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438400"/>
            <a:ext cx="4000500" cy="7802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D3861-CE7B-4E46-B6BD-89C85F8BE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1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0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56181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79800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2B52-071F-BD4D-B5A5-ACE50456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50521-64DA-1A45-88C8-4200BCC36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B59F8-54BB-3740-A1CA-6D9FDF95B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6880"/>
            <a:ext cx="3008313" cy="185928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1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96161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129F8-BC53-AA43-8057-CA2B4217F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0"/>
            <a:ext cx="5486400" cy="90678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1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611AA-EA45-754B-9B93-583C8E5F8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-5400000">
            <a:off x="-4406900" y="6235700"/>
            <a:ext cx="9144000" cy="33020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0"/>
            <a:ext cx="8407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38400"/>
            <a:ext cx="8153400" cy="780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0485120"/>
            <a:ext cx="35814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D0B6DE"/>
                </a:solidFill>
                <a:latin typeface="Tahoma" pitchFamily="-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8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10241280"/>
            <a:ext cx="4572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B6DE"/>
                </a:solidFill>
              </a:defRPr>
            </a:lvl1pPr>
          </a:lstStyle>
          <a:p>
            <a:pPr>
              <a:defRPr/>
            </a:pPr>
            <a:fld id="{2AA85868-4EA8-C14B-95D3-CEDEE4077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Straight Connector 411"/>
          <p:cNvCxnSpPr>
            <a:endCxn id="406" idx="2"/>
          </p:cNvCxnSpPr>
          <p:nvPr/>
        </p:nvCxnSpPr>
        <p:spPr bwMode="auto">
          <a:xfrm flipV="1">
            <a:off x="6581775" y="7322364"/>
            <a:ext cx="83712" cy="2150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1" name="Straight Connector 410"/>
          <p:cNvCxnSpPr/>
          <p:nvPr/>
        </p:nvCxnSpPr>
        <p:spPr bwMode="auto">
          <a:xfrm flipH="1" flipV="1">
            <a:off x="6065042" y="9425312"/>
            <a:ext cx="180183" cy="3727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7127719" y="9416674"/>
            <a:ext cx="197006" cy="2353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7" name="Straight Connector 416"/>
          <p:cNvCxnSpPr>
            <a:stCxn id="361" idx="1"/>
            <a:endCxn id="413" idx="3"/>
          </p:cNvCxnSpPr>
          <p:nvPr/>
        </p:nvCxnSpPr>
        <p:spPr bwMode="auto">
          <a:xfrm flipH="1">
            <a:off x="3303326" y="8451643"/>
            <a:ext cx="527421" cy="1421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Rounded Rectangle 176"/>
          <p:cNvSpPr/>
          <p:nvPr/>
        </p:nvSpPr>
        <p:spPr bwMode="auto">
          <a:xfrm>
            <a:off x="1336954" y="79374"/>
            <a:ext cx="6637107" cy="2500261"/>
          </a:xfrm>
          <a:prstGeom prst="roundRect">
            <a:avLst>
              <a:gd name="adj" fmla="val 620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579544" y="265724"/>
            <a:ext cx="3371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appLogic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process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PCA_Shutoff_Logic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ICEpcaShutoffProcess.imp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appDisplay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process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PCA_Shutoff_Display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ICEpcaDisplayProcess.imp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pcaPump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device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PCAPump_Interface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ICEpcaInterface.imp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connections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-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- From components to logic</a:t>
            </a:r>
          </a:p>
          <a:p>
            <a:pPr algn="l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spo2_logic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port pulseOx.SpO2 -&gt; appLogic.SpO2;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pulserate_logic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port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pulseOx.PulseRate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appLogic.PulseRate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respiratoryrate_logic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 port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respiratoryMonitor.RespiratoryRate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appLogic.RespiratoryRate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;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49838" y="93785"/>
            <a:ext cx="32949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package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public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PulseOx_Interface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RespiratoryMonitor_Interface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PCAPump_Interface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PCA_Shutoff_Logic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PCA_Shutoff_Properties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PCA_Shutoff_Display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system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PCA_Shutoff_System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end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PCA_Shutoff_System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system implementation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PCA_Shutoff_System.imp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subcomponents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pulseOx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: device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PulseOx_Interface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ICEpoInterface.imp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respiratoryMonitor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: device 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RespiratoryMonitor_Interface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ICErrInterface.imp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;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1459119" y="1484757"/>
            <a:ext cx="338074" cy="7948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1217048" y="1754239"/>
            <a:ext cx="82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Device1</a:t>
            </a:r>
            <a:endParaRPr lang="en-US" sz="1200" dirty="0"/>
          </a:p>
        </p:txBody>
      </p:sp>
      <p:sp>
        <p:nvSpPr>
          <p:cNvPr id="208" name="Rounded Rectangle 207"/>
          <p:cNvSpPr/>
          <p:nvPr/>
        </p:nvSpPr>
        <p:spPr bwMode="auto">
          <a:xfrm>
            <a:off x="1459119" y="373036"/>
            <a:ext cx="338074" cy="7948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 rot="16200000">
            <a:off x="1225187" y="638946"/>
            <a:ext cx="805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Device2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833312" y="79309"/>
            <a:ext cx="1081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AADL System</a:t>
            </a:r>
            <a:endParaRPr lang="en-US" sz="1200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2363697" y="362441"/>
            <a:ext cx="2311698" cy="1927777"/>
            <a:chOff x="2101544" y="362441"/>
            <a:chExt cx="2311698" cy="1927777"/>
          </a:xfrm>
        </p:grpSpPr>
        <p:sp>
          <p:nvSpPr>
            <p:cNvPr id="352" name="Rounded Rectangle 351"/>
            <p:cNvSpPr/>
            <p:nvPr/>
          </p:nvSpPr>
          <p:spPr bwMode="auto">
            <a:xfrm>
              <a:off x="2110681" y="362441"/>
              <a:ext cx="2302561" cy="1927777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101544" y="368755"/>
              <a:ext cx="2302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AADL Process: Logic</a:t>
              </a:r>
              <a:endParaRPr lang="en-US" sz="12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168846" y="362441"/>
            <a:ext cx="1333553" cy="1927777"/>
            <a:chOff x="4902800" y="362441"/>
            <a:chExt cx="2311698" cy="1927777"/>
          </a:xfrm>
        </p:grpSpPr>
        <p:sp>
          <p:nvSpPr>
            <p:cNvPr id="350" name="Rounded Rectangle 349"/>
            <p:cNvSpPr/>
            <p:nvPr/>
          </p:nvSpPr>
          <p:spPr bwMode="auto">
            <a:xfrm>
              <a:off x="4911937" y="362441"/>
              <a:ext cx="2302561" cy="1927777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902800" y="368755"/>
              <a:ext cx="2302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AADL Process: Display</a:t>
              </a:r>
              <a:endParaRPr lang="en-US" sz="1200" dirty="0"/>
            </a:p>
          </p:txBody>
        </p:sp>
      </p:grpSp>
      <p:cxnSp>
        <p:nvCxnSpPr>
          <p:cNvPr id="226" name="Straight Connector 225"/>
          <p:cNvCxnSpPr/>
          <p:nvPr/>
        </p:nvCxnSpPr>
        <p:spPr bwMode="auto">
          <a:xfrm flipV="1">
            <a:off x="1790973" y="1922106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>
            <a:endCxn id="235" idx="0"/>
          </p:cNvCxnSpPr>
          <p:nvPr/>
        </p:nvCxnSpPr>
        <p:spPr bwMode="auto">
          <a:xfrm>
            <a:off x="2372833" y="1932909"/>
            <a:ext cx="346264" cy="147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Isosceles Triangle 231"/>
          <p:cNvSpPr/>
          <p:nvPr/>
        </p:nvSpPr>
        <p:spPr bwMode="auto">
          <a:xfrm rot="5400000">
            <a:off x="1803744" y="1902776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3" name="Isosceles Triangle 232"/>
          <p:cNvSpPr/>
          <p:nvPr/>
        </p:nvSpPr>
        <p:spPr bwMode="auto">
          <a:xfrm rot="16200000" flipH="1">
            <a:off x="2292694" y="1896429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4" name="Isosceles Triangle 233"/>
          <p:cNvSpPr/>
          <p:nvPr/>
        </p:nvSpPr>
        <p:spPr bwMode="auto">
          <a:xfrm rot="5400000">
            <a:off x="2394296" y="1896429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5" name="Isosceles Triangle 234"/>
          <p:cNvSpPr/>
          <p:nvPr/>
        </p:nvSpPr>
        <p:spPr bwMode="auto">
          <a:xfrm rot="16200000" flipH="1">
            <a:off x="2714971" y="1921831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38" name="Straight Connector 237"/>
          <p:cNvCxnSpPr/>
          <p:nvPr/>
        </p:nvCxnSpPr>
        <p:spPr bwMode="auto">
          <a:xfrm flipV="1">
            <a:off x="1788899" y="935135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>
            <a:endCxn id="241" idx="2"/>
          </p:cNvCxnSpPr>
          <p:nvPr/>
        </p:nvCxnSpPr>
        <p:spPr bwMode="auto">
          <a:xfrm>
            <a:off x="2377891" y="941055"/>
            <a:ext cx="379622" cy="4555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Chord 239"/>
          <p:cNvSpPr/>
          <p:nvPr/>
        </p:nvSpPr>
        <p:spPr bwMode="auto">
          <a:xfrm rot="1831671">
            <a:off x="2319437" y="908710"/>
            <a:ext cx="61384" cy="61384"/>
          </a:xfrm>
          <a:prstGeom prst="chord">
            <a:avLst>
              <a:gd name="adj1" fmla="val 3448983"/>
              <a:gd name="adj2" fmla="val 14469428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1" name="Chord 240"/>
          <p:cNvSpPr/>
          <p:nvPr/>
        </p:nvSpPr>
        <p:spPr bwMode="auto">
          <a:xfrm rot="1831671">
            <a:off x="2725837" y="1365911"/>
            <a:ext cx="61384" cy="61384"/>
          </a:xfrm>
          <a:prstGeom prst="chord">
            <a:avLst>
              <a:gd name="adj1" fmla="val 3448983"/>
              <a:gd name="adj2" fmla="val 14469428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2" name="Chord 241"/>
          <p:cNvSpPr/>
          <p:nvPr/>
        </p:nvSpPr>
        <p:spPr bwMode="auto">
          <a:xfrm rot="19768329" flipH="1">
            <a:off x="1789212" y="911885"/>
            <a:ext cx="61384" cy="61384"/>
          </a:xfrm>
          <a:prstGeom prst="chord">
            <a:avLst>
              <a:gd name="adj1" fmla="val 3448983"/>
              <a:gd name="adj2" fmla="val 14469428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3" name="Chord 242"/>
          <p:cNvSpPr/>
          <p:nvPr/>
        </p:nvSpPr>
        <p:spPr bwMode="auto">
          <a:xfrm rot="19768329" flipH="1">
            <a:off x="2363887" y="908710"/>
            <a:ext cx="61384" cy="61384"/>
          </a:xfrm>
          <a:prstGeom prst="chord">
            <a:avLst>
              <a:gd name="adj1" fmla="val 3448983"/>
              <a:gd name="adj2" fmla="val 14469428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44" name="Straight Connector 243"/>
          <p:cNvCxnSpPr/>
          <p:nvPr/>
        </p:nvCxnSpPr>
        <p:spPr bwMode="auto">
          <a:xfrm flipV="1">
            <a:off x="1788899" y="750985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247" idx="2"/>
            <a:endCxn id="525" idx="1"/>
          </p:cNvCxnSpPr>
          <p:nvPr/>
        </p:nvCxnSpPr>
        <p:spPr bwMode="auto">
          <a:xfrm>
            <a:off x="2397612" y="746542"/>
            <a:ext cx="360669" cy="111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6" name="Trapezoid 245"/>
          <p:cNvSpPr/>
          <p:nvPr/>
        </p:nvSpPr>
        <p:spPr bwMode="auto">
          <a:xfrm rot="5400000">
            <a:off x="1799904" y="723682"/>
            <a:ext cx="72735" cy="45719"/>
          </a:xfrm>
          <a:prstGeom prst="trapezoi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7" name="Trapezoid 246"/>
          <p:cNvSpPr/>
          <p:nvPr/>
        </p:nvSpPr>
        <p:spPr bwMode="auto">
          <a:xfrm rot="5400000">
            <a:off x="2384104" y="723682"/>
            <a:ext cx="72735" cy="45719"/>
          </a:xfrm>
          <a:prstGeom prst="trapezoi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8" name="Trapezoid 247"/>
          <p:cNvSpPr/>
          <p:nvPr/>
        </p:nvSpPr>
        <p:spPr bwMode="auto">
          <a:xfrm rot="16200000" flipH="1">
            <a:off x="2295204" y="723682"/>
            <a:ext cx="72735" cy="45719"/>
          </a:xfrm>
          <a:prstGeom prst="trapezoi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9" name="Trapezoid 248"/>
          <p:cNvSpPr/>
          <p:nvPr/>
        </p:nvSpPr>
        <p:spPr bwMode="auto">
          <a:xfrm rot="16200000" flipH="1">
            <a:off x="2727004" y="825282"/>
            <a:ext cx="72735" cy="45719"/>
          </a:xfrm>
          <a:prstGeom prst="trapezoi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50" name="Straight Connector 249"/>
          <p:cNvCxnSpPr>
            <a:stCxn id="232" idx="4"/>
          </p:cNvCxnSpPr>
          <p:nvPr/>
        </p:nvCxnSpPr>
        <p:spPr bwMode="auto">
          <a:xfrm>
            <a:off x="1807870" y="1958468"/>
            <a:ext cx="588722" cy="3830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/>
          <p:nvPr/>
        </p:nvCxnSpPr>
        <p:spPr bwMode="auto">
          <a:xfrm flipV="1">
            <a:off x="2384631" y="2341484"/>
            <a:ext cx="2354678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726203" y="1835150"/>
            <a:ext cx="454025" cy="50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5151857" y="1811284"/>
            <a:ext cx="405389" cy="451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4" name="Isosceles Triangle 253"/>
          <p:cNvSpPr/>
          <p:nvPr/>
        </p:nvSpPr>
        <p:spPr bwMode="auto">
          <a:xfrm rot="5400000">
            <a:off x="5185121" y="1836106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55" name="Isosceles Triangle 254"/>
          <p:cNvSpPr/>
          <p:nvPr/>
        </p:nvSpPr>
        <p:spPr bwMode="auto">
          <a:xfrm rot="16200000" flipH="1">
            <a:off x="5096221" y="1836105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56" name="Isosceles Triangle 255"/>
          <p:cNvSpPr/>
          <p:nvPr/>
        </p:nvSpPr>
        <p:spPr bwMode="auto">
          <a:xfrm rot="16200000" flipH="1">
            <a:off x="5486746" y="1791655"/>
            <a:ext cx="59817" cy="51566"/>
          </a:xfrm>
          <a:prstGeom prst="triangl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558" name="Group 557"/>
          <p:cNvGrpSpPr/>
          <p:nvPr/>
        </p:nvGrpSpPr>
        <p:grpSpPr>
          <a:xfrm>
            <a:off x="2758281" y="1254728"/>
            <a:ext cx="777801" cy="289441"/>
            <a:chOff x="2758281" y="1181703"/>
            <a:chExt cx="777801" cy="289441"/>
          </a:xfrm>
        </p:grpSpPr>
        <p:sp>
          <p:nvSpPr>
            <p:cNvPr id="346" name="Rounded Rectangle 345"/>
            <p:cNvSpPr/>
            <p:nvPr/>
          </p:nvSpPr>
          <p:spPr bwMode="auto">
            <a:xfrm>
              <a:off x="2775741" y="1181703"/>
              <a:ext cx="716549" cy="28944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758281" y="1189051"/>
              <a:ext cx="77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Thread2</a:t>
              </a:r>
              <a:endParaRPr lang="en-US" sz="1200" dirty="0"/>
            </a:p>
          </p:txBody>
        </p:sp>
      </p:grpSp>
      <p:cxnSp>
        <p:nvCxnSpPr>
          <p:cNvPr id="258" name="Straight Connector 257"/>
          <p:cNvCxnSpPr/>
          <p:nvPr/>
        </p:nvCxnSpPr>
        <p:spPr bwMode="auto">
          <a:xfrm>
            <a:off x="4484561" y="1325318"/>
            <a:ext cx="204722" cy="10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>
            <a:off x="5170703" y="1099757"/>
            <a:ext cx="39713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3" idx="4"/>
          </p:cNvCxnSpPr>
          <p:nvPr/>
        </p:nvCxnSpPr>
        <p:spPr bwMode="auto">
          <a:xfrm flipV="1">
            <a:off x="4672228" y="1104698"/>
            <a:ext cx="450850" cy="2288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1" name="Heptagon 260"/>
          <p:cNvSpPr/>
          <p:nvPr/>
        </p:nvSpPr>
        <p:spPr bwMode="auto">
          <a:xfrm>
            <a:off x="4424578" y="1270000"/>
            <a:ext cx="98425" cy="98425"/>
          </a:xfrm>
          <a:prstGeom prst="heptagon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2" name="Heptagon 261"/>
          <p:cNvSpPr/>
          <p:nvPr/>
        </p:nvSpPr>
        <p:spPr bwMode="auto">
          <a:xfrm>
            <a:off x="4624603" y="1270000"/>
            <a:ext cx="98425" cy="98425"/>
          </a:xfrm>
          <a:prstGeom prst="heptagon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3" name="Heptagon 262"/>
          <p:cNvSpPr/>
          <p:nvPr/>
        </p:nvSpPr>
        <p:spPr bwMode="auto">
          <a:xfrm>
            <a:off x="5123078" y="1041400"/>
            <a:ext cx="98425" cy="98425"/>
          </a:xfrm>
          <a:prstGeom prst="heptagon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4" name="Heptagon 263"/>
          <p:cNvSpPr/>
          <p:nvPr/>
        </p:nvSpPr>
        <p:spPr bwMode="auto">
          <a:xfrm>
            <a:off x="5516778" y="1038225"/>
            <a:ext cx="98425" cy="98425"/>
          </a:xfrm>
          <a:prstGeom prst="heptagon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5502810" y="814772"/>
            <a:ext cx="745590" cy="652264"/>
            <a:chOff x="2447410" y="610106"/>
            <a:chExt cx="677493" cy="592691"/>
          </a:xfrm>
        </p:grpSpPr>
        <p:sp>
          <p:nvSpPr>
            <p:cNvPr id="334" name="Rounded Rectangle 333"/>
            <p:cNvSpPr/>
            <p:nvPr/>
          </p:nvSpPr>
          <p:spPr bwMode="auto">
            <a:xfrm>
              <a:off x="2497714" y="612232"/>
              <a:ext cx="587710" cy="5905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447410" y="610106"/>
              <a:ext cx="677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Thread1</a:t>
              </a:r>
              <a:endParaRPr lang="en-US" sz="1200" dirty="0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4671376" y="3777463"/>
            <a:ext cx="312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&lt;     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&gt;SpO2&lt;/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pubComp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&lt;name&gt;$PLACEHOLDER$&lt;/name&gt;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&lt;type&gt;$PLACEHOLDER$&lt;/type&gt;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&lt;role&gt;Device&lt;/role&gt;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pubComp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subComp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&lt;name&gt;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appLogic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&lt;/name&gt;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&lt;type&gt;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ICEpcaShutoffProcess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&lt;/type&gt;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 &lt;role&gt;Logic&lt;/role&gt;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subComp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channelDelay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&gt;100&lt;/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channelDelay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mdcf.core.app.Channel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mdcf.core.app.Channel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chanName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&gt;$PLACEHOLDER$&lt;/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chanName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PulseRate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subName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29591" y="3771602"/>
            <a:ext cx="3126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mdcf.core.app.AppSpec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PCA_Shutoff_System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appName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&lt;components&gt;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mdcf.core.app.VirtualComponent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&lt;name&gt;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appDisplay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&lt;/name&gt;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&lt;type&gt;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ICEpcaDisplayProcess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&lt;/type&gt;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&lt;role&gt;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AppPanel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&lt;/role&gt;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mdcf.core.app.VirtualComponent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 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mdcf.core.app.VirtualComponent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&lt;name&gt;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appLogic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&lt;/name&gt;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&lt;type&gt;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ICEpcaShutoffProcess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&lt;/type&gt;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&lt;role&gt;Logic&lt;/role&gt;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mdcf.core.app.VirtualComponent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&gt; 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&lt;/components&gt;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&lt;channels&gt;</a:t>
            </a:r>
          </a:p>
          <a:p>
            <a:pPr algn="l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mdcf.core.app.Channel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&gt;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67" name="Down Arrow 266"/>
          <p:cNvSpPr/>
          <p:nvPr/>
        </p:nvSpPr>
        <p:spPr bwMode="auto">
          <a:xfrm>
            <a:off x="4226560" y="2666999"/>
            <a:ext cx="415393" cy="1051561"/>
          </a:xfrm>
          <a:prstGeom prst="downArrow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0" name="Rounded Rectangle 269"/>
          <p:cNvSpPr/>
          <p:nvPr/>
        </p:nvSpPr>
        <p:spPr bwMode="auto">
          <a:xfrm>
            <a:off x="1558889" y="3798222"/>
            <a:ext cx="6232777" cy="2500261"/>
          </a:xfrm>
          <a:prstGeom prst="roundRect">
            <a:avLst>
              <a:gd name="adj" fmla="val 6201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075519" y="3823305"/>
            <a:ext cx="12634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System.cfg.xml</a:t>
            </a:r>
            <a:endParaRPr lang="en-US" sz="1200" dirty="0"/>
          </a:p>
        </p:txBody>
      </p:sp>
      <p:sp>
        <p:nvSpPr>
          <p:cNvPr id="272" name="Rounded Rectangle 271"/>
          <p:cNvSpPr/>
          <p:nvPr/>
        </p:nvSpPr>
        <p:spPr bwMode="auto">
          <a:xfrm>
            <a:off x="1471612" y="4158923"/>
            <a:ext cx="338074" cy="844176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 rot="16200000">
            <a:off x="1209777" y="4458608"/>
            <a:ext cx="86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Dev2.java</a:t>
            </a:r>
            <a:endParaRPr lang="en-US" sz="1200" dirty="0"/>
          </a:p>
        </p:txBody>
      </p:sp>
      <p:sp>
        <p:nvSpPr>
          <p:cNvPr id="274" name="Rounded Rectangle 273"/>
          <p:cNvSpPr/>
          <p:nvPr/>
        </p:nvSpPr>
        <p:spPr bwMode="auto">
          <a:xfrm>
            <a:off x="1471612" y="5170440"/>
            <a:ext cx="338074" cy="844176"/>
          </a:xfrm>
          <a:prstGeom prst="roundRect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76" name="Straight Connector 275"/>
          <p:cNvCxnSpPr/>
          <p:nvPr/>
        </p:nvCxnSpPr>
        <p:spPr bwMode="auto">
          <a:xfrm flipV="1">
            <a:off x="1803467" y="4433017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 flipV="1">
            <a:off x="1803467" y="4761723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 flipV="1">
            <a:off x="1810937" y="5531193"/>
            <a:ext cx="585082" cy="32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1" name="Rounded Rectangle 280"/>
          <p:cNvSpPr/>
          <p:nvPr/>
        </p:nvSpPr>
        <p:spPr bwMode="auto">
          <a:xfrm>
            <a:off x="2700473" y="4389265"/>
            <a:ext cx="2043064" cy="1710518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2" name="Rounded Rectangle 281"/>
          <p:cNvSpPr/>
          <p:nvPr/>
        </p:nvSpPr>
        <p:spPr bwMode="auto">
          <a:xfrm>
            <a:off x="2548073" y="4236865"/>
            <a:ext cx="2043064" cy="1710518"/>
          </a:xfrm>
          <a:prstGeom prst="roundRect">
            <a:avLst>
              <a:gd name="adj" fmla="val 908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3" name="Rounded Rectangle 282"/>
          <p:cNvSpPr/>
          <p:nvPr/>
        </p:nvSpPr>
        <p:spPr bwMode="auto">
          <a:xfrm>
            <a:off x="2395513" y="4084464"/>
            <a:ext cx="2007371" cy="1680634"/>
          </a:xfrm>
          <a:prstGeom prst="roundRect">
            <a:avLst>
              <a:gd name="adj" fmla="val 908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835877" y="5721794"/>
            <a:ext cx="172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LogicSuperType.java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2401016" y="4077906"/>
            <a:ext cx="201049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Logic.java</a:t>
            </a:r>
            <a:endParaRPr lang="en-US" sz="1200" dirty="0"/>
          </a:p>
        </p:txBody>
      </p:sp>
      <p:sp>
        <p:nvSpPr>
          <p:cNvPr id="286" name="TextBox 285"/>
          <p:cNvSpPr txBox="1"/>
          <p:nvPr/>
        </p:nvSpPr>
        <p:spPr>
          <a:xfrm>
            <a:off x="3270250" y="5888949"/>
            <a:ext cx="14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Logic.compsig.xml</a:t>
            </a:r>
            <a:endParaRPr lang="en-US" sz="1200" dirty="0"/>
          </a:p>
        </p:txBody>
      </p:sp>
      <p:sp>
        <p:nvSpPr>
          <p:cNvPr id="288" name="Rounded Rectangle 287"/>
          <p:cNvSpPr/>
          <p:nvPr/>
        </p:nvSpPr>
        <p:spPr bwMode="auto">
          <a:xfrm>
            <a:off x="5475050" y="4384782"/>
            <a:ext cx="2043064" cy="1710518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9" name="Rounded Rectangle 288"/>
          <p:cNvSpPr/>
          <p:nvPr/>
        </p:nvSpPr>
        <p:spPr bwMode="auto">
          <a:xfrm>
            <a:off x="5330120" y="4232383"/>
            <a:ext cx="2043064" cy="1710518"/>
          </a:xfrm>
          <a:prstGeom prst="roundRect">
            <a:avLst>
              <a:gd name="adj" fmla="val 908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0" name="Rounded Rectangle 289"/>
          <p:cNvSpPr/>
          <p:nvPr/>
        </p:nvSpPr>
        <p:spPr bwMode="auto">
          <a:xfrm>
            <a:off x="5170090" y="4079982"/>
            <a:ext cx="2007371" cy="1680634"/>
          </a:xfrm>
          <a:prstGeom prst="roundRect">
            <a:avLst>
              <a:gd name="adj" fmla="val 9083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549669" y="5708953"/>
            <a:ext cx="179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DisplaySuperType.java</a:t>
            </a:r>
            <a:endParaRPr lang="en-US" sz="1200" dirty="0"/>
          </a:p>
        </p:txBody>
      </p:sp>
      <p:sp>
        <p:nvSpPr>
          <p:cNvPr id="292" name="TextBox 291"/>
          <p:cNvSpPr txBox="1"/>
          <p:nvPr/>
        </p:nvSpPr>
        <p:spPr>
          <a:xfrm>
            <a:off x="5181754" y="4055150"/>
            <a:ext cx="191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Display.java</a:t>
            </a:r>
            <a:endParaRPr lang="en-US" sz="12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946775" y="5887641"/>
            <a:ext cx="153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Display.compsig.xml</a:t>
            </a:r>
            <a:endParaRPr lang="en-US" sz="1200" dirty="0"/>
          </a:p>
        </p:txBody>
      </p:sp>
      <p:sp>
        <p:nvSpPr>
          <p:cNvPr id="294" name="Rounded Rectangle 293"/>
          <p:cNvSpPr/>
          <p:nvPr/>
        </p:nvSpPr>
        <p:spPr bwMode="auto">
          <a:xfrm>
            <a:off x="2564117" y="4481881"/>
            <a:ext cx="587710" cy="338002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513813" y="4480664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96" name="Rounded Rectangle 295"/>
          <p:cNvSpPr/>
          <p:nvPr/>
        </p:nvSpPr>
        <p:spPr bwMode="auto">
          <a:xfrm>
            <a:off x="2564117" y="4927128"/>
            <a:ext cx="587710" cy="338002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513813" y="4925911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Task2</a:t>
            </a:r>
            <a:endParaRPr lang="en-US" sz="1200" dirty="0"/>
          </a:p>
        </p:txBody>
      </p:sp>
      <p:sp>
        <p:nvSpPr>
          <p:cNvPr id="298" name="Rounded Rectangle 297"/>
          <p:cNvSpPr/>
          <p:nvPr/>
        </p:nvSpPr>
        <p:spPr bwMode="auto">
          <a:xfrm>
            <a:off x="2564117" y="5372375"/>
            <a:ext cx="587710" cy="338002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513813" y="5371158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00" name="Rounded Rectangle 299"/>
          <p:cNvSpPr/>
          <p:nvPr/>
        </p:nvSpPr>
        <p:spPr bwMode="auto">
          <a:xfrm>
            <a:off x="3675367" y="4927128"/>
            <a:ext cx="587710" cy="338002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625063" y="4925911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</a:t>
            </a: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2" name="Rounded Rectangle 301"/>
          <p:cNvSpPr/>
          <p:nvPr/>
        </p:nvSpPr>
        <p:spPr bwMode="auto">
          <a:xfrm>
            <a:off x="5319390" y="5068742"/>
            <a:ext cx="587710" cy="590565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271159" y="5076439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</a:t>
            </a:r>
            <a:r>
              <a:rPr lang="en-US" sz="1200" dirty="0"/>
              <a:t>ask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04" name="Rounded Rectangle 303"/>
          <p:cNvSpPr/>
          <p:nvPr/>
        </p:nvSpPr>
        <p:spPr bwMode="auto">
          <a:xfrm>
            <a:off x="5327087" y="4303496"/>
            <a:ext cx="587710" cy="590565"/>
          </a:xfrm>
          <a:prstGeom prst="roundRect">
            <a:avLst/>
          </a:prstGeom>
          <a:solidFill>
            <a:srgbClr val="94C49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276783" y="4301370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Task1</a:t>
            </a:r>
            <a:endParaRPr lang="en-US" sz="1200" dirty="0"/>
          </a:p>
        </p:txBody>
      </p:sp>
      <p:cxnSp>
        <p:nvCxnSpPr>
          <p:cNvPr id="306" name="Straight Connector 305"/>
          <p:cNvCxnSpPr/>
          <p:nvPr/>
        </p:nvCxnSpPr>
        <p:spPr bwMode="auto">
          <a:xfrm>
            <a:off x="2402615" y="4431382"/>
            <a:ext cx="166249" cy="2208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Straight Connector 306"/>
          <p:cNvCxnSpPr/>
          <p:nvPr/>
        </p:nvCxnSpPr>
        <p:spPr bwMode="auto">
          <a:xfrm>
            <a:off x="2392737" y="4756644"/>
            <a:ext cx="166249" cy="2208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>
            <a:off x="2399793" y="5525699"/>
            <a:ext cx="169071" cy="78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/>
          <p:nvPr/>
        </p:nvCxnSpPr>
        <p:spPr bwMode="auto">
          <a:xfrm>
            <a:off x="4262459" y="5105894"/>
            <a:ext cx="132030" cy="4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2076739" y="5534134"/>
            <a:ext cx="672042" cy="672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>
            <a:off x="2748780" y="6200884"/>
            <a:ext cx="2196042" cy="15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4944822" y="5729925"/>
            <a:ext cx="275167" cy="48154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Straight Connector 312"/>
          <p:cNvCxnSpPr/>
          <p:nvPr/>
        </p:nvCxnSpPr>
        <p:spPr bwMode="auto">
          <a:xfrm flipV="1">
            <a:off x="5218930" y="5555300"/>
            <a:ext cx="112184" cy="1682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>
            <a:endCxn id="304" idx="1"/>
          </p:cNvCxnSpPr>
          <p:nvPr/>
        </p:nvCxnSpPr>
        <p:spPr bwMode="auto">
          <a:xfrm flipV="1">
            <a:off x="5166014" y="4598779"/>
            <a:ext cx="161073" cy="1934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/>
          <p:nvPr/>
        </p:nvCxnSpPr>
        <p:spPr bwMode="auto">
          <a:xfrm flipV="1">
            <a:off x="4405072" y="4788009"/>
            <a:ext cx="767292" cy="3227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16" name="Group 315"/>
          <p:cNvGrpSpPr/>
          <p:nvPr/>
        </p:nvGrpSpPr>
        <p:grpSpPr>
          <a:xfrm>
            <a:off x="6644971" y="362441"/>
            <a:ext cx="1162538" cy="832128"/>
            <a:chOff x="4902800" y="362441"/>
            <a:chExt cx="2311698" cy="1927777"/>
          </a:xfrm>
        </p:grpSpPr>
        <p:sp>
          <p:nvSpPr>
            <p:cNvPr id="332" name="Rounded Rectangle 331"/>
            <p:cNvSpPr/>
            <p:nvPr/>
          </p:nvSpPr>
          <p:spPr bwMode="auto">
            <a:xfrm>
              <a:off x="4911937" y="362441"/>
              <a:ext cx="2302561" cy="1927777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902800" y="368754"/>
              <a:ext cx="2302561" cy="641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AADL Types</a:t>
              </a:r>
              <a:endParaRPr lang="en-US" sz="1200" dirty="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6644971" y="1458090"/>
            <a:ext cx="1162538" cy="832128"/>
            <a:chOff x="4902800" y="362441"/>
            <a:chExt cx="2311698" cy="1927777"/>
          </a:xfrm>
        </p:grpSpPr>
        <p:sp>
          <p:nvSpPr>
            <p:cNvPr id="330" name="Rounded Rectangle 329"/>
            <p:cNvSpPr/>
            <p:nvPr/>
          </p:nvSpPr>
          <p:spPr bwMode="auto">
            <a:xfrm>
              <a:off x="4911937" y="362441"/>
              <a:ext cx="2302561" cy="1927777"/>
            </a:xfrm>
            <a:prstGeom prst="roundRect">
              <a:avLst>
                <a:gd name="adj" fmla="val 9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4902800" y="368754"/>
              <a:ext cx="2302561" cy="106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Default Properties</a:t>
              </a:r>
              <a:endParaRPr lang="en-US" sz="1200" dirty="0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2557414" y="364861"/>
            <a:ext cx="282649" cy="276999"/>
            <a:chOff x="2205356" y="2812569"/>
            <a:chExt cx="282649" cy="276999"/>
          </a:xfrm>
        </p:grpSpPr>
        <p:sp>
          <p:nvSpPr>
            <p:cNvPr id="326" name="Oval 325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205356" y="2812569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</p:grpSp>
      <p:sp>
        <p:nvSpPr>
          <p:cNvPr id="358" name="Down Arrow 357"/>
          <p:cNvSpPr/>
          <p:nvPr/>
        </p:nvSpPr>
        <p:spPr bwMode="auto">
          <a:xfrm>
            <a:off x="4233187" y="6382376"/>
            <a:ext cx="408766" cy="1022862"/>
          </a:xfrm>
          <a:prstGeom prst="downArrow">
            <a:avLst/>
          </a:prstGeom>
          <a:gradFill flip="none" rotWithShape="1">
            <a:gsLst>
              <a:gs pos="100000">
                <a:srgbClr val="CCFFCC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3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5364" y="9585354"/>
            <a:ext cx="882176" cy="66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7076" y="9543846"/>
            <a:ext cx="844153" cy="82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" name="Rounded Rectangle 360"/>
          <p:cNvSpPr/>
          <p:nvPr/>
        </p:nvSpPr>
        <p:spPr bwMode="auto">
          <a:xfrm>
            <a:off x="3830747" y="7476591"/>
            <a:ext cx="3962602" cy="195010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825927" y="7467291"/>
            <a:ext cx="104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Manager</a:t>
            </a:r>
            <a:endParaRPr lang="en-US" sz="1200" dirty="0"/>
          </a:p>
        </p:txBody>
      </p:sp>
      <p:sp>
        <p:nvSpPr>
          <p:cNvPr id="380" name="Rounded Rectangle 379"/>
          <p:cNvSpPr/>
          <p:nvPr/>
        </p:nvSpPr>
        <p:spPr bwMode="auto">
          <a:xfrm>
            <a:off x="5586476" y="7691727"/>
            <a:ext cx="2012559" cy="160311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5584261" y="7692197"/>
            <a:ext cx="2007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84" name="Rounded Rectangle 383"/>
          <p:cNvSpPr/>
          <p:nvPr/>
        </p:nvSpPr>
        <p:spPr bwMode="auto">
          <a:xfrm>
            <a:off x="6846838" y="8472861"/>
            <a:ext cx="587710" cy="33800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6796534" y="8471644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Task3</a:t>
            </a:r>
            <a:endParaRPr lang="en-US" sz="1200" dirty="0"/>
          </a:p>
        </p:txBody>
      </p:sp>
      <p:sp>
        <p:nvSpPr>
          <p:cNvPr id="386" name="Rounded Rectangle 385"/>
          <p:cNvSpPr/>
          <p:nvPr/>
        </p:nvSpPr>
        <p:spPr bwMode="auto">
          <a:xfrm>
            <a:off x="5735588" y="8002046"/>
            <a:ext cx="587710" cy="33800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685284" y="8000829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Task1</a:t>
            </a:r>
            <a:endParaRPr lang="en-US" sz="1200" dirty="0"/>
          </a:p>
        </p:txBody>
      </p:sp>
      <p:sp>
        <p:nvSpPr>
          <p:cNvPr id="388" name="Rounded Rectangle 387"/>
          <p:cNvSpPr/>
          <p:nvPr/>
        </p:nvSpPr>
        <p:spPr bwMode="auto">
          <a:xfrm>
            <a:off x="5735588" y="8447293"/>
            <a:ext cx="587710" cy="33800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685284" y="8446076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Task2</a:t>
            </a:r>
            <a:endParaRPr lang="en-US" sz="1200" dirty="0"/>
          </a:p>
        </p:txBody>
      </p:sp>
      <p:sp>
        <p:nvSpPr>
          <p:cNvPr id="390" name="Rounded Rectangle 389"/>
          <p:cNvSpPr/>
          <p:nvPr/>
        </p:nvSpPr>
        <p:spPr bwMode="auto">
          <a:xfrm>
            <a:off x="6846838" y="8002046"/>
            <a:ext cx="587710" cy="33800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6796534" y="8000829"/>
            <a:ext cx="677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Task4</a:t>
            </a:r>
            <a:endParaRPr lang="en-US" sz="1200" dirty="0"/>
          </a:p>
        </p:txBody>
      </p:sp>
      <p:sp>
        <p:nvSpPr>
          <p:cNvPr id="406" name="Rounded Rectangle 405"/>
          <p:cNvSpPr/>
          <p:nvPr/>
        </p:nvSpPr>
        <p:spPr bwMode="auto">
          <a:xfrm>
            <a:off x="5988708" y="6560530"/>
            <a:ext cx="1353557" cy="76183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5989012" y="6546841"/>
            <a:ext cx="135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</a:t>
            </a:r>
          </a:p>
        </p:txBody>
      </p:sp>
      <p:sp>
        <p:nvSpPr>
          <p:cNvPr id="409" name="Rounded Rectangle 408"/>
          <p:cNvSpPr/>
          <p:nvPr/>
        </p:nvSpPr>
        <p:spPr bwMode="auto">
          <a:xfrm rot="5400000">
            <a:off x="5929390" y="8669416"/>
            <a:ext cx="340636" cy="913333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5588186" y="8985441"/>
            <a:ext cx="103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PseudoDev1</a:t>
            </a:r>
            <a:endParaRPr lang="en-US" sz="1200" dirty="0"/>
          </a:p>
        </p:txBody>
      </p:sp>
      <p:sp>
        <p:nvSpPr>
          <p:cNvPr id="413" name="Rounded Rectangle 412"/>
          <p:cNvSpPr/>
          <p:nvPr/>
        </p:nvSpPr>
        <p:spPr bwMode="auto">
          <a:xfrm>
            <a:off x="1755485" y="7927405"/>
            <a:ext cx="1547841" cy="133273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1757604" y="7925045"/>
            <a:ext cx="153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Data Logger</a:t>
            </a:r>
            <a:endParaRPr lang="en-US" sz="1200" dirty="0"/>
          </a:p>
        </p:txBody>
      </p:sp>
      <p:cxnSp>
        <p:nvCxnSpPr>
          <p:cNvPr id="74" name="Straight Connector 73"/>
          <p:cNvCxnSpPr>
            <a:stCxn id="409" idx="1"/>
            <a:endCxn id="388" idx="2"/>
          </p:cNvCxnSpPr>
          <p:nvPr/>
        </p:nvCxnSpPr>
        <p:spPr bwMode="auto">
          <a:xfrm flipH="1" flipV="1">
            <a:off x="6029443" y="8785295"/>
            <a:ext cx="70265" cy="17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8" name="Straight Connector 417"/>
          <p:cNvCxnSpPr>
            <a:endCxn id="386" idx="2"/>
          </p:cNvCxnSpPr>
          <p:nvPr/>
        </p:nvCxnSpPr>
        <p:spPr bwMode="auto">
          <a:xfrm rot="16200000" flipV="1">
            <a:off x="5947657" y="8421834"/>
            <a:ext cx="614660" cy="451088"/>
          </a:xfrm>
          <a:prstGeom prst="bentConnector3">
            <a:avLst>
              <a:gd name="adj1" fmla="val 9119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9" name="Straight Connector 418"/>
          <p:cNvCxnSpPr>
            <a:stCxn id="363" idx="1"/>
            <a:endCxn id="384" idx="2"/>
          </p:cNvCxnSpPr>
          <p:nvPr/>
        </p:nvCxnSpPr>
        <p:spPr bwMode="auto">
          <a:xfrm flipV="1">
            <a:off x="7116119" y="8810863"/>
            <a:ext cx="24574" cy="1449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3" name="Group 82"/>
          <p:cNvGrpSpPr/>
          <p:nvPr/>
        </p:nvGrpSpPr>
        <p:grpSpPr>
          <a:xfrm>
            <a:off x="6011178" y="6925968"/>
            <a:ext cx="677493" cy="339219"/>
            <a:chOff x="6011178" y="6922519"/>
            <a:chExt cx="677493" cy="339219"/>
          </a:xfrm>
        </p:grpSpPr>
        <p:sp>
          <p:nvSpPr>
            <p:cNvPr id="420" name="Rounded Rectangle 419"/>
            <p:cNvSpPr/>
            <p:nvPr/>
          </p:nvSpPr>
          <p:spPr bwMode="auto">
            <a:xfrm>
              <a:off x="6061482" y="6923736"/>
              <a:ext cx="587710" cy="33800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6011178" y="6922519"/>
              <a:ext cx="677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Task1</a:t>
              </a:r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28816" y="6925968"/>
            <a:ext cx="677493" cy="339219"/>
            <a:chOff x="6628816" y="7367766"/>
            <a:chExt cx="677493" cy="339219"/>
          </a:xfrm>
        </p:grpSpPr>
        <p:sp>
          <p:nvSpPr>
            <p:cNvPr id="422" name="Rounded Rectangle 421"/>
            <p:cNvSpPr/>
            <p:nvPr/>
          </p:nvSpPr>
          <p:spPr bwMode="auto">
            <a:xfrm>
              <a:off x="6679120" y="7368983"/>
              <a:ext cx="587710" cy="33800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6628816" y="7367766"/>
              <a:ext cx="677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Task2</a:t>
              </a:r>
              <a:endParaRPr lang="en-US" sz="1200" dirty="0"/>
            </a:p>
          </p:txBody>
        </p:sp>
      </p:grpSp>
      <p:cxnSp>
        <p:nvCxnSpPr>
          <p:cNvPr id="424" name="Straight Connector 423"/>
          <p:cNvCxnSpPr>
            <a:stCxn id="380" idx="0"/>
            <a:endCxn id="390" idx="0"/>
          </p:cNvCxnSpPr>
          <p:nvPr/>
        </p:nvCxnSpPr>
        <p:spPr bwMode="auto">
          <a:xfrm>
            <a:off x="6592756" y="7691727"/>
            <a:ext cx="547937" cy="3103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>
            <a:stCxn id="420" idx="2"/>
            <a:endCxn id="406" idx="2"/>
          </p:cNvCxnSpPr>
          <p:nvPr/>
        </p:nvCxnSpPr>
        <p:spPr bwMode="auto">
          <a:xfrm>
            <a:off x="6355337" y="7265187"/>
            <a:ext cx="310150" cy="571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>
            <a:stCxn id="422" idx="2"/>
            <a:endCxn id="406" idx="2"/>
          </p:cNvCxnSpPr>
          <p:nvPr/>
        </p:nvCxnSpPr>
        <p:spPr bwMode="auto">
          <a:xfrm flipH="1">
            <a:off x="6665487" y="7265187"/>
            <a:ext cx="307488" cy="5717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5" name="TextBox 444"/>
          <p:cNvSpPr txBox="1"/>
          <p:nvPr/>
        </p:nvSpPr>
        <p:spPr>
          <a:xfrm>
            <a:off x="3678768" y="2952894"/>
            <a:ext cx="1562016" cy="33855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Translates to…</a:t>
            </a:r>
            <a:endParaRPr lang="en-US" sz="1600" dirty="0"/>
          </a:p>
        </p:txBody>
      </p:sp>
      <p:sp>
        <p:nvSpPr>
          <p:cNvPr id="446" name="TextBox 445"/>
          <p:cNvSpPr txBox="1"/>
          <p:nvPr/>
        </p:nvSpPr>
        <p:spPr>
          <a:xfrm>
            <a:off x="3563472" y="6636804"/>
            <a:ext cx="1695822" cy="33855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Instantiates as…</a:t>
            </a:r>
            <a:endParaRPr lang="en-US" sz="1600" dirty="0"/>
          </a:p>
        </p:txBody>
      </p:sp>
      <p:grpSp>
        <p:nvGrpSpPr>
          <p:cNvPr id="464" name="Group 463"/>
          <p:cNvGrpSpPr/>
          <p:nvPr/>
        </p:nvGrpSpPr>
        <p:grpSpPr>
          <a:xfrm>
            <a:off x="308088" y="2650059"/>
            <a:ext cx="1378013" cy="721976"/>
            <a:chOff x="308089" y="2650059"/>
            <a:chExt cx="1237558" cy="576663"/>
          </a:xfrm>
        </p:grpSpPr>
        <p:sp>
          <p:nvSpPr>
            <p:cNvPr id="448" name="Cloud 447"/>
            <p:cNvSpPr/>
            <p:nvPr/>
          </p:nvSpPr>
          <p:spPr bwMode="auto">
            <a:xfrm>
              <a:off x="346965" y="2650059"/>
              <a:ext cx="1146847" cy="576663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08089" y="2756808"/>
              <a:ext cx="1237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Channel Delay: 50ms</a:t>
              </a:r>
              <a:endParaRPr lang="en-US" sz="1200" dirty="0"/>
            </a:p>
          </p:txBody>
        </p:sp>
      </p:grpSp>
      <p:cxnSp>
        <p:nvCxnSpPr>
          <p:cNvPr id="450" name="Straight Arrow Connector 449"/>
          <p:cNvCxnSpPr/>
          <p:nvPr/>
        </p:nvCxnSpPr>
        <p:spPr bwMode="auto">
          <a:xfrm flipV="1">
            <a:off x="1406660" y="2175482"/>
            <a:ext cx="728957" cy="5638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grpSp>
        <p:nvGrpSpPr>
          <p:cNvPr id="465" name="Group 464"/>
          <p:cNvGrpSpPr/>
          <p:nvPr/>
        </p:nvGrpSpPr>
        <p:grpSpPr>
          <a:xfrm>
            <a:off x="1981049" y="2870799"/>
            <a:ext cx="1383856" cy="734797"/>
            <a:chOff x="1981049" y="2870799"/>
            <a:chExt cx="1237558" cy="576663"/>
          </a:xfrm>
        </p:grpSpPr>
        <p:sp>
          <p:nvSpPr>
            <p:cNvPr id="453" name="Cloud 452"/>
            <p:cNvSpPr/>
            <p:nvPr/>
          </p:nvSpPr>
          <p:spPr bwMode="auto">
            <a:xfrm>
              <a:off x="2019925" y="2870799"/>
              <a:ext cx="1146847" cy="576663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981049" y="2977548"/>
              <a:ext cx="1237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Period: 50ms</a:t>
              </a:r>
            </a:p>
            <a:p>
              <a:r>
                <a:rPr lang="en-US" sz="1200" dirty="0" smtClean="0"/>
                <a:t>WCET: 5ms</a:t>
              </a:r>
              <a:endParaRPr lang="en-US" sz="1200" dirty="0"/>
            </a:p>
          </p:txBody>
        </p:sp>
      </p:grpSp>
      <p:cxnSp>
        <p:nvCxnSpPr>
          <p:cNvPr id="455" name="Straight Arrow Connector 454"/>
          <p:cNvCxnSpPr/>
          <p:nvPr/>
        </p:nvCxnSpPr>
        <p:spPr bwMode="auto">
          <a:xfrm flipV="1">
            <a:off x="2955694" y="2017244"/>
            <a:ext cx="113903" cy="8587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grpSp>
        <p:nvGrpSpPr>
          <p:cNvPr id="466" name="Group 465"/>
          <p:cNvGrpSpPr/>
          <p:nvPr/>
        </p:nvGrpSpPr>
        <p:grpSpPr>
          <a:xfrm>
            <a:off x="0" y="306440"/>
            <a:ext cx="1305358" cy="696541"/>
            <a:chOff x="6207963" y="2969224"/>
            <a:chExt cx="1237558" cy="576663"/>
          </a:xfrm>
        </p:grpSpPr>
        <p:sp>
          <p:nvSpPr>
            <p:cNvPr id="458" name="Cloud 457"/>
            <p:cNvSpPr/>
            <p:nvPr/>
          </p:nvSpPr>
          <p:spPr bwMode="auto">
            <a:xfrm>
              <a:off x="6246839" y="2969224"/>
              <a:ext cx="1146847" cy="576663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6207963" y="3075973"/>
              <a:ext cx="1237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Output rate: 1 sec .. 5 sec</a:t>
              </a:r>
              <a:endParaRPr lang="en-US" sz="1200" dirty="0"/>
            </a:p>
          </p:txBody>
        </p:sp>
      </p:grpSp>
      <p:cxnSp>
        <p:nvCxnSpPr>
          <p:cNvPr id="460" name="Straight Arrow Connector 459"/>
          <p:cNvCxnSpPr/>
          <p:nvPr/>
        </p:nvCxnSpPr>
        <p:spPr bwMode="auto">
          <a:xfrm>
            <a:off x="1055934" y="877574"/>
            <a:ext cx="753221" cy="931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175195" y="1104349"/>
            <a:ext cx="1076876" cy="1076876"/>
            <a:chOff x="163242" y="1104349"/>
            <a:chExt cx="1076876" cy="1076876"/>
          </a:xfrm>
        </p:grpSpPr>
        <p:sp>
          <p:nvSpPr>
            <p:cNvPr id="498" name="Oval 497"/>
            <p:cNvSpPr/>
            <p:nvPr/>
          </p:nvSpPr>
          <p:spPr bwMode="auto">
            <a:xfrm>
              <a:off x="163242" y="1104349"/>
              <a:ext cx="1076876" cy="10768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397751" y="1227288"/>
              <a:ext cx="607859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A</a:t>
              </a:r>
              <a:endParaRPr lang="en-US" sz="4800" b="1" dirty="0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75195" y="4728504"/>
            <a:ext cx="1076876" cy="1076876"/>
            <a:chOff x="121407" y="4962287"/>
            <a:chExt cx="1076876" cy="1076876"/>
          </a:xfrm>
        </p:grpSpPr>
        <p:sp>
          <p:nvSpPr>
            <p:cNvPr id="500" name="Oval 499"/>
            <p:cNvSpPr/>
            <p:nvPr/>
          </p:nvSpPr>
          <p:spPr bwMode="auto">
            <a:xfrm>
              <a:off x="121407" y="4962287"/>
              <a:ext cx="1076876" cy="10768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355916" y="5085226"/>
              <a:ext cx="607859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B</a:t>
              </a:r>
              <a:endParaRPr lang="en-US" sz="4800" b="1" dirty="0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75195" y="7989943"/>
            <a:ext cx="1076876" cy="1076876"/>
            <a:chOff x="228984" y="8431741"/>
            <a:chExt cx="1076876" cy="1076876"/>
          </a:xfrm>
        </p:grpSpPr>
        <p:sp>
          <p:nvSpPr>
            <p:cNvPr id="502" name="Oval 501"/>
            <p:cNvSpPr/>
            <p:nvPr/>
          </p:nvSpPr>
          <p:spPr bwMode="auto">
            <a:xfrm>
              <a:off x="228984" y="8431741"/>
              <a:ext cx="1076876" cy="10768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463493" y="8554680"/>
              <a:ext cx="607859" cy="830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C</a:t>
              </a:r>
              <a:endParaRPr lang="en-US" sz="4800" b="1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2758281" y="712595"/>
            <a:ext cx="777801" cy="289441"/>
            <a:chOff x="2758281" y="639570"/>
            <a:chExt cx="777801" cy="289441"/>
          </a:xfrm>
        </p:grpSpPr>
        <p:sp>
          <p:nvSpPr>
            <p:cNvPr id="524" name="Rounded Rectangle 523"/>
            <p:cNvSpPr/>
            <p:nvPr/>
          </p:nvSpPr>
          <p:spPr bwMode="auto">
            <a:xfrm>
              <a:off x="2795847" y="639570"/>
              <a:ext cx="716549" cy="28944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2758281" y="646918"/>
              <a:ext cx="77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Thread1</a:t>
              </a:r>
              <a:endParaRPr lang="en-US" sz="1200" dirty="0"/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2758281" y="1817233"/>
            <a:ext cx="777801" cy="289441"/>
            <a:chOff x="2758281" y="1744208"/>
            <a:chExt cx="777801" cy="289441"/>
          </a:xfrm>
        </p:grpSpPr>
        <p:sp>
          <p:nvSpPr>
            <p:cNvPr id="526" name="Rounded Rectangle 525"/>
            <p:cNvSpPr/>
            <p:nvPr/>
          </p:nvSpPr>
          <p:spPr bwMode="auto">
            <a:xfrm>
              <a:off x="2782618" y="1744208"/>
              <a:ext cx="716549" cy="28944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7" name="TextBox 526"/>
            <p:cNvSpPr txBox="1"/>
            <p:nvPr/>
          </p:nvSpPr>
          <p:spPr>
            <a:xfrm>
              <a:off x="2758281" y="1751556"/>
              <a:ext cx="77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Thread3</a:t>
              </a:r>
              <a:endParaRPr lang="en-US" sz="1200" dirty="0"/>
            </a:p>
          </p:txBody>
        </p:sp>
      </p:grpSp>
      <p:sp>
        <p:nvSpPr>
          <p:cNvPr id="533" name="Rounded Rectangle 532"/>
          <p:cNvSpPr/>
          <p:nvPr/>
        </p:nvSpPr>
        <p:spPr bwMode="auto">
          <a:xfrm>
            <a:off x="3725926" y="1179427"/>
            <a:ext cx="716549" cy="289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3708466" y="1186775"/>
            <a:ext cx="77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Thread4</a:t>
            </a:r>
            <a:endParaRPr lang="en-US" sz="1200" dirty="0"/>
          </a:p>
        </p:txBody>
      </p:sp>
      <p:grpSp>
        <p:nvGrpSpPr>
          <p:cNvPr id="535" name="Group 534"/>
          <p:cNvGrpSpPr/>
          <p:nvPr/>
        </p:nvGrpSpPr>
        <p:grpSpPr>
          <a:xfrm rot="16200000">
            <a:off x="1488716" y="1017014"/>
            <a:ext cx="282649" cy="276999"/>
            <a:chOff x="2205356" y="2812569"/>
            <a:chExt cx="282649" cy="276999"/>
          </a:xfrm>
        </p:grpSpPr>
        <p:sp>
          <p:nvSpPr>
            <p:cNvPr id="536" name="Oval 535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2205356" y="2812569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en-US" sz="1200" b="1" dirty="0"/>
            </a:p>
          </p:txBody>
        </p:sp>
      </p:grpSp>
      <p:grpSp>
        <p:nvGrpSpPr>
          <p:cNvPr id="538" name="Group 537"/>
          <p:cNvGrpSpPr/>
          <p:nvPr/>
        </p:nvGrpSpPr>
        <p:grpSpPr>
          <a:xfrm>
            <a:off x="3654066" y="83564"/>
            <a:ext cx="282649" cy="276999"/>
            <a:chOff x="2195831" y="2809394"/>
            <a:chExt cx="282649" cy="276999"/>
          </a:xfrm>
        </p:grpSpPr>
        <p:sp>
          <p:nvSpPr>
            <p:cNvPr id="539" name="Oval 538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2195831" y="2809394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502810" y="1535497"/>
            <a:ext cx="745590" cy="652264"/>
            <a:chOff x="2447410" y="610106"/>
            <a:chExt cx="677493" cy="592691"/>
          </a:xfrm>
        </p:grpSpPr>
        <p:sp>
          <p:nvSpPr>
            <p:cNvPr id="544" name="Rounded Rectangle 543"/>
            <p:cNvSpPr/>
            <p:nvPr/>
          </p:nvSpPr>
          <p:spPr bwMode="auto">
            <a:xfrm>
              <a:off x="2497714" y="612232"/>
              <a:ext cx="587710" cy="5905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2447410" y="610106"/>
              <a:ext cx="677493" cy="25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Thread2</a:t>
              </a:r>
              <a:endParaRPr lang="en-US" sz="1200" dirty="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5734281" y="1093214"/>
            <a:ext cx="282649" cy="276999"/>
            <a:chOff x="2195831" y="2809394"/>
            <a:chExt cx="282649" cy="276999"/>
          </a:xfrm>
        </p:grpSpPr>
        <p:sp>
          <p:nvSpPr>
            <p:cNvPr id="547" name="Oval 546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2195831" y="2809394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en-US" sz="1200" b="1" dirty="0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6663966" y="640006"/>
            <a:ext cx="282649" cy="276999"/>
            <a:chOff x="2195831" y="2809394"/>
            <a:chExt cx="282649" cy="276999"/>
          </a:xfrm>
        </p:grpSpPr>
        <p:sp>
          <p:nvSpPr>
            <p:cNvPr id="550" name="Oval 549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2195831" y="2809394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6663966" y="1738830"/>
            <a:ext cx="282649" cy="276999"/>
            <a:chOff x="2195831" y="2809394"/>
            <a:chExt cx="282649" cy="276999"/>
          </a:xfrm>
        </p:grpSpPr>
        <p:sp>
          <p:nvSpPr>
            <p:cNvPr id="553" name="Oval 552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2195831" y="2809394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</p:grpSp>
      <p:sp>
        <p:nvSpPr>
          <p:cNvPr id="565" name="TextBox 564"/>
          <p:cNvSpPr txBox="1"/>
          <p:nvPr/>
        </p:nvSpPr>
        <p:spPr>
          <a:xfrm rot="16200000">
            <a:off x="1219632" y="5466284"/>
            <a:ext cx="86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Dev1.java</a:t>
            </a:r>
            <a:endParaRPr lang="en-US" sz="1200" dirty="0"/>
          </a:p>
        </p:txBody>
      </p:sp>
      <p:grpSp>
        <p:nvGrpSpPr>
          <p:cNvPr id="566" name="Group 565"/>
          <p:cNvGrpSpPr/>
          <p:nvPr/>
        </p:nvGrpSpPr>
        <p:grpSpPr>
          <a:xfrm>
            <a:off x="2504453" y="4595445"/>
            <a:ext cx="282649" cy="276999"/>
            <a:chOff x="2195831" y="2809394"/>
            <a:chExt cx="282649" cy="276999"/>
          </a:xfrm>
        </p:grpSpPr>
        <p:sp>
          <p:nvSpPr>
            <p:cNvPr id="567" name="Oval 566"/>
            <p:cNvSpPr/>
            <p:nvPr/>
          </p:nvSpPr>
          <p:spPr bwMode="auto">
            <a:xfrm>
              <a:off x="2232122" y="2847880"/>
              <a:ext cx="207818" cy="20781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2195831" y="2809394"/>
              <a:ext cx="282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en-US" sz="1200" b="1" dirty="0"/>
            </a:p>
          </p:txBody>
        </p:sp>
      </p:grpSp>
      <p:sp>
        <p:nvSpPr>
          <p:cNvPr id="579" name="Rounded Rectangle 578"/>
          <p:cNvSpPr/>
          <p:nvPr/>
        </p:nvSpPr>
        <p:spPr bwMode="auto">
          <a:xfrm rot="5400000">
            <a:off x="6919990" y="8666242"/>
            <a:ext cx="340636" cy="913333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6578786" y="8982267"/>
            <a:ext cx="1038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PseudoDev2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141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842-Light-Template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4FF73"/>
      </a:folHlink>
    </a:clrScheme>
    <a:fontScheme name="842-Light-Template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842-Light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42-Light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42-Light-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Settings\hatcliff\My Documents\Courses\842\Slides\842-Light-Template.pot</Template>
  <TotalTime>102200</TotalTime>
  <Words>388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842-Light-Template</vt:lpstr>
      <vt:lpstr>PowerPoint Presentation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Specification and Verification Environment for Component-based Architectures of Large-scale Distributed Systems</dc:title>
  <dc:creator>John Hatcliff</dc:creator>
  <cp:lastModifiedBy>Sam Procter</cp:lastModifiedBy>
  <cp:revision>479</cp:revision>
  <cp:lastPrinted>2008-07-22T12:18:55Z</cp:lastPrinted>
  <dcterms:created xsi:type="dcterms:W3CDTF">2012-02-15T21:42:01Z</dcterms:created>
  <dcterms:modified xsi:type="dcterms:W3CDTF">2014-05-16T17:39:55Z</dcterms:modified>
</cp:coreProperties>
</file>