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74"/>
    <a:srgbClr val="00FDFE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229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4635-8AD9-4D0F-8CEB-B2BE5C6F3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9A3-1037-4E0F-8ACC-D51EAF8DD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0A2B-31B9-4797-853A-B9828837E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2EA8-7439-4328-B11A-D91B1F124A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B90BD-E767-45B2-8981-E2ACBE222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6D71D-12E7-495C-BE19-683B43A8C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1D12-75E0-437A-908F-982B081AD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871DA-5A68-49E8-A8F9-9B376FF3E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398D0-671A-44CE-93A2-5FA0E2B98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C9358-0BC1-4588-BD9B-2A7B6B7B33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7F97A-A09E-402D-AB94-371421361F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B23DBF-685C-4F0F-8239-5CD2D76801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85800" y="5334000"/>
            <a:ext cx="24674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MDCF Compatible Pulse </a:t>
            </a:r>
            <a:r>
              <a:rPr lang="en-US" sz="1100" dirty="0" err="1" smtClean="0"/>
              <a:t>Oximeter</a:t>
            </a:r>
            <a:r>
              <a:rPr lang="en-US" sz="1100" dirty="0"/>
              <a:t> </a:t>
            </a:r>
            <a:r>
              <a:rPr lang="en-US" sz="1100" dirty="0" smtClean="0"/>
              <a:t>interface conformant device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2600" y="228600"/>
            <a:ext cx="5638800" cy="6553201"/>
            <a:chOff x="1752600" y="1468394"/>
            <a:chExt cx="4572000" cy="5313406"/>
          </a:xfrm>
        </p:grpSpPr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3225799" y="6172200"/>
              <a:ext cx="76199" cy="228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1752600" y="6400800"/>
              <a:ext cx="2667000" cy="381000"/>
            </a:xfrm>
            <a:prstGeom prst="rect">
              <a:avLst/>
            </a:prstGeom>
            <a:solidFill>
              <a:srgbClr val="99CC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3148806" y="4572000"/>
              <a:ext cx="0" cy="915194"/>
            </a:xfrm>
            <a:prstGeom prst="line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121429" y="4800600"/>
              <a:ext cx="68857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Sensor 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209800" y="2667000"/>
              <a:ext cx="25908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5086" y="2395151"/>
              <a:ext cx="925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MDCF</a:t>
              </a:r>
              <a:endParaRPr lang="en-US" sz="200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895600" y="3124200"/>
              <a:ext cx="16764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8600" y="2827637"/>
              <a:ext cx="653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</a:t>
              </a:r>
              <a:endParaRPr lang="en-US" sz="2000" dirty="0"/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4267200" y="2209800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3276600" y="1676400"/>
              <a:ext cx="1295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411" y="1468394"/>
              <a:ext cx="1018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 Display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4572000" y="1982788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4780005" y="1777314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 flipH="1">
              <a:off x="3581400" y="57165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581400" y="55641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4038600" y="5669691"/>
              <a:ext cx="1668162" cy="21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Configuration, Alarm Clear</a:t>
              </a:r>
            </a:p>
          </p:txBody>
        </p:sp>
        <p:sp>
          <p:nvSpPr>
            <p:cNvPr id="97" name="Text Box 23"/>
            <p:cNvSpPr txBox="1">
              <a:spLocks noChangeArrowheads="1"/>
            </p:cNvSpPr>
            <p:nvPr/>
          </p:nvSpPr>
          <p:spPr bwMode="auto">
            <a:xfrm>
              <a:off x="4285735" y="5360772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flipH="1">
              <a:off x="4419600" y="6553200"/>
              <a:ext cx="15240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4656438" y="6349313"/>
              <a:ext cx="12607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Attach Sensors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95600" y="5486400"/>
              <a:ext cx="685800" cy="685800"/>
            </a:xfrm>
            <a:prstGeom prst="rect">
              <a:avLst/>
            </a:prstGeom>
            <a:solidFill>
              <a:srgbClr val="00FDF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SPO</a:t>
              </a:r>
              <a:r>
                <a:rPr kumimoji="0" lang="en-US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 rot="16200000">
              <a:off x="3619500" y="4000500"/>
              <a:ext cx="5029200" cy="381000"/>
            </a:xfrm>
            <a:prstGeom prst="rect">
              <a:avLst/>
            </a:prstGeom>
            <a:solidFill>
              <a:srgbClr val="A0D474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Clinician (App Administrator)</a:t>
              </a:r>
              <a:endParaRPr lang="en-US" dirty="0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23951" y="2271584"/>
              <a:ext cx="1143000" cy="34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Physiological </a:t>
              </a:r>
              <a:r>
                <a:rPr lang="en-US" sz="1100" dirty="0" smtClean="0"/>
                <a:t>Values &amp; Alarm</a:t>
              </a:r>
              <a:endParaRPr lang="en-US" sz="1100" dirty="0" smtClean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85800" y="5334000"/>
            <a:ext cx="24674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MDCF Compatible Pulse </a:t>
            </a:r>
            <a:r>
              <a:rPr lang="en-US" sz="1100" dirty="0" err="1" smtClean="0"/>
              <a:t>Oximeter</a:t>
            </a:r>
            <a:r>
              <a:rPr lang="en-US" sz="1100" dirty="0"/>
              <a:t> </a:t>
            </a:r>
            <a:r>
              <a:rPr lang="en-US" sz="1100" dirty="0" smtClean="0"/>
              <a:t>interface conformant device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2600" y="228600"/>
            <a:ext cx="5638800" cy="6553201"/>
            <a:chOff x="1752600" y="1468394"/>
            <a:chExt cx="4572000" cy="5313406"/>
          </a:xfrm>
        </p:grpSpPr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3225799" y="6172200"/>
              <a:ext cx="76199" cy="228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1752600" y="6400800"/>
              <a:ext cx="2667000" cy="381000"/>
            </a:xfrm>
            <a:prstGeom prst="rect">
              <a:avLst/>
            </a:prstGeom>
            <a:solidFill>
              <a:srgbClr val="99CC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3148806" y="4572000"/>
              <a:ext cx="0" cy="915194"/>
            </a:xfrm>
            <a:prstGeom prst="line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121429" y="4800600"/>
              <a:ext cx="917171" cy="34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i="1" dirty="0" smtClean="0">
                  <a:solidFill>
                    <a:srgbClr val="FF0000"/>
                  </a:solidFill>
                </a:rPr>
                <a:t>Incorrect Sensor 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209800" y="2667000"/>
              <a:ext cx="25908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5086" y="2395151"/>
              <a:ext cx="925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MDCF</a:t>
              </a:r>
              <a:endParaRPr lang="en-US" sz="200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895600" y="3124200"/>
              <a:ext cx="16764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8600" y="2827637"/>
              <a:ext cx="653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</a:t>
              </a:r>
              <a:endParaRPr lang="en-US" sz="2000" dirty="0"/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4267200" y="2209800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3276600" y="1676400"/>
              <a:ext cx="1295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411" y="1468394"/>
              <a:ext cx="1018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 Display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4572000" y="1982788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4780005" y="1777314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 flipH="1">
              <a:off x="3581400" y="57165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581400" y="55641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4038600" y="5669691"/>
              <a:ext cx="1668162" cy="21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Configuration, Alarm Clear</a:t>
              </a:r>
            </a:p>
          </p:txBody>
        </p:sp>
        <p:sp>
          <p:nvSpPr>
            <p:cNvPr id="97" name="Text Box 23"/>
            <p:cNvSpPr txBox="1">
              <a:spLocks noChangeArrowheads="1"/>
            </p:cNvSpPr>
            <p:nvPr/>
          </p:nvSpPr>
          <p:spPr bwMode="auto">
            <a:xfrm>
              <a:off x="4285735" y="5360772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flipH="1">
              <a:off x="4419600" y="6553200"/>
              <a:ext cx="15240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4656438" y="6349313"/>
              <a:ext cx="12607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Attach Sensors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95600" y="5486400"/>
              <a:ext cx="685800" cy="685800"/>
            </a:xfrm>
            <a:prstGeom prst="rect">
              <a:avLst/>
            </a:prstGeom>
            <a:solidFill>
              <a:srgbClr val="00FDF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SPO</a:t>
              </a:r>
              <a:r>
                <a:rPr kumimoji="0" lang="en-US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 rot="16200000">
              <a:off x="3619500" y="4000500"/>
              <a:ext cx="5029200" cy="381000"/>
            </a:xfrm>
            <a:prstGeom prst="rect">
              <a:avLst/>
            </a:prstGeom>
            <a:solidFill>
              <a:srgbClr val="A0D474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Clinician (App Administrator)</a:t>
              </a:r>
              <a:endParaRPr lang="en-US" dirty="0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23951" y="2271584"/>
              <a:ext cx="1359243" cy="34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i="1" dirty="0" smtClean="0">
                  <a:solidFill>
                    <a:srgbClr val="FF0000"/>
                  </a:solidFill>
                </a:rPr>
                <a:t>Incorrect Physiological </a:t>
              </a:r>
              <a:r>
                <a:rPr lang="en-US" sz="1100" i="1" dirty="0" smtClean="0">
                  <a:solidFill>
                    <a:srgbClr val="FF0000"/>
                  </a:solidFill>
                </a:rPr>
                <a:t>Values, Missed Alarm</a:t>
              </a:r>
              <a:endParaRPr lang="en-US" sz="1100" i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42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670257" y="181432"/>
            <a:ext cx="7417104" cy="6015165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971627" y="181432"/>
            <a:ext cx="30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23747" y="382416"/>
            <a:ext cx="990803" cy="4884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5893" y="2671378"/>
            <a:ext cx="740719" cy="4884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438400"/>
            <a:ext cx="1096351" cy="9544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Pulse </a:t>
            </a:r>
            <a:r>
              <a:rPr lang="en-US" sz="1600" dirty="0" err="1" smtClean="0">
                <a:solidFill>
                  <a:schemeClr val="tx1"/>
                </a:solidFill>
              </a:rPr>
              <a:t>Oximeter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39960" y="4553923"/>
            <a:ext cx="1301679" cy="6258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44780" y="1682576"/>
            <a:ext cx="3785661" cy="272114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51248" y="1682577"/>
            <a:ext cx="30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 Boundary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59333" y="5434256"/>
            <a:ext cx="1301679" cy="6258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51740" y="1096273"/>
            <a:ext cx="7054138" cy="4201287"/>
          </a:xfrm>
          <a:prstGeom prst="rect">
            <a:avLst/>
          </a:prstGeom>
          <a:noFill/>
          <a:ln w="25400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35026" y="1087713"/>
            <a:ext cx="30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System Boundary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51" name="Straight Arrow Connector 150"/>
          <p:cNvCxnSpPr>
            <a:stCxn id="5" idx="2"/>
            <a:endCxn id="42" idx="0"/>
          </p:cNvCxnSpPr>
          <p:nvPr/>
        </p:nvCxnSpPr>
        <p:spPr>
          <a:xfrm>
            <a:off x="4586253" y="3159864"/>
            <a:ext cx="4547" cy="1394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1"/>
          <p:cNvCxnSpPr>
            <a:stCxn id="4" idx="1"/>
            <a:endCxn id="13" idx="0"/>
          </p:cNvCxnSpPr>
          <p:nvPr/>
        </p:nvCxnSpPr>
        <p:spPr>
          <a:xfrm rot="10800000" flipV="1">
            <a:off x="1843577" y="626658"/>
            <a:ext cx="4880171" cy="1811741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1"/>
          <p:cNvCxnSpPr>
            <a:stCxn id="42" idx="2"/>
            <a:endCxn id="71" idx="1"/>
          </p:cNvCxnSpPr>
          <p:nvPr/>
        </p:nvCxnSpPr>
        <p:spPr>
          <a:xfrm rot="16200000" flipH="1">
            <a:off x="5291351" y="4479178"/>
            <a:ext cx="567430" cy="1968533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5" idx="1"/>
          </p:cNvCxnSpPr>
          <p:nvPr/>
        </p:nvCxnSpPr>
        <p:spPr>
          <a:xfrm>
            <a:off x="2391751" y="2915621"/>
            <a:ext cx="18241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1" idx="0"/>
            <a:endCxn id="4" idx="2"/>
          </p:cNvCxnSpPr>
          <p:nvPr/>
        </p:nvCxnSpPr>
        <p:spPr>
          <a:xfrm flipV="1">
            <a:off x="7210173" y="870902"/>
            <a:ext cx="8976" cy="4563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1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429836" y="5662318"/>
            <a:ext cx="1007388" cy="586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51924" y="1143000"/>
            <a:ext cx="1063169" cy="5241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09600" y="2743200"/>
            <a:ext cx="164385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3400" y="2743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 </a:t>
            </a:r>
            <a:r>
              <a:rPr lang="en-US" dirty="0" err="1" smtClean="0"/>
              <a:t>Oximeter</a:t>
            </a:r>
            <a:endParaRPr lang="en-US" dirty="0"/>
          </a:p>
        </p:txBody>
      </p:sp>
      <p:cxnSp>
        <p:nvCxnSpPr>
          <p:cNvPr id="132" name="Straight Arrow Connector 11"/>
          <p:cNvCxnSpPr>
            <a:stCxn id="74" idx="1"/>
            <a:endCxn id="119" idx="0"/>
          </p:cNvCxnSpPr>
          <p:nvPr/>
        </p:nvCxnSpPr>
        <p:spPr>
          <a:xfrm rot="10800000" flipV="1">
            <a:off x="1431528" y="1405082"/>
            <a:ext cx="5720397" cy="1338118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7137170" y="5662318"/>
            <a:ext cx="1092430" cy="5873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Clinician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29" idx="2"/>
            <a:endCxn id="59" idx="0"/>
          </p:cNvCxnSpPr>
          <p:nvPr/>
        </p:nvCxnSpPr>
        <p:spPr>
          <a:xfrm flipH="1">
            <a:off x="4933530" y="3505200"/>
            <a:ext cx="1" cy="2157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1" idx="0"/>
            <a:endCxn id="74" idx="2"/>
          </p:cNvCxnSpPr>
          <p:nvPr/>
        </p:nvCxnSpPr>
        <p:spPr>
          <a:xfrm flipV="1">
            <a:off x="7683385" y="1667164"/>
            <a:ext cx="124" cy="3995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395354" y="2514600"/>
            <a:ext cx="1795646" cy="548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Zapf Dingbats" charset="0"/>
              <a:buChar char="★"/>
            </a:pPr>
            <a:r>
              <a:rPr lang="en-US" sz="1200" i="1" dirty="0" smtClean="0">
                <a:solidFill>
                  <a:schemeClr val="tx1"/>
                </a:solidFill>
              </a:rPr>
              <a:t>Physiological Data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rot="5400000">
            <a:off x="4164392" y="4436039"/>
            <a:ext cx="1795646" cy="23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1200" i="1" dirty="0" smtClean="0">
                <a:solidFill>
                  <a:schemeClr val="tx1"/>
                </a:solidFill>
              </a:rPr>
              <a:t>Physiological </a:t>
            </a:r>
            <a:r>
              <a:rPr lang="en-US" sz="1200" i="1" dirty="0" smtClean="0">
                <a:solidFill>
                  <a:schemeClr val="tx1"/>
                </a:solidFill>
              </a:rPr>
              <a:t>Data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62400" y="1143000"/>
            <a:ext cx="1869326" cy="244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★Physiological </a:t>
            </a: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Status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09862" y="2327974"/>
            <a:ext cx="1047337" cy="1177226"/>
            <a:chOff x="-1558265" y="3221354"/>
            <a:chExt cx="1962612" cy="2206012"/>
          </a:xfrm>
        </p:grpSpPr>
        <p:sp>
          <p:nvSpPr>
            <p:cNvPr id="29" name="Rectangle 28"/>
            <p:cNvSpPr/>
            <p:nvPr/>
          </p:nvSpPr>
          <p:spPr>
            <a:xfrm>
              <a:off x="-1558265" y="3221354"/>
              <a:ext cx="1962612" cy="2206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-1254433" y="3713865"/>
              <a:ext cx="1427915" cy="12736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59" idx="3"/>
            <a:endCxn id="151" idx="1"/>
          </p:cNvCxnSpPr>
          <p:nvPr/>
        </p:nvCxnSpPr>
        <p:spPr>
          <a:xfrm>
            <a:off x="5437224" y="5955359"/>
            <a:ext cx="1699946" cy="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19834" y="5538724"/>
            <a:ext cx="1850325" cy="3939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rgbClr val="7F7F7F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1200" i="1" dirty="0" smtClean="0">
                <a:solidFill>
                  <a:srgbClr val="7F7F7F"/>
                </a:solidFill>
              </a:rPr>
              <a:t>View Patient Status</a:t>
            </a:r>
          </a:p>
          <a:p>
            <a:r>
              <a:rPr lang="en-US" sz="1200" i="1" dirty="0" smtClean="0">
                <a:solidFill>
                  <a:srgbClr val="7F7F7F"/>
                </a:solidFill>
              </a:rPr>
              <a:t>View </a:t>
            </a:r>
            <a:r>
              <a:rPr lang="en-US" sz="1200" i="1" dirty="0" smtClean="0">
                <a:solidFill>
                  <a:srgbClr val="7F7F7F"/>
                </a:solidFill>
              </a:rPr>
              <a:t>Alarm Status</a:t>
            </a:r>
            <a:endParaRPr lang="en-US" sz="1200" i="1" dirty="0">
              <a:solidFill>
                <a:srgbClr val="7F7F7F"/>
              </a:solidFill>
            </a:endParaRPr>
          </a:p>
        </p:txBody>
      </p:sp>
      <p:cxnSp>
        <p:nvCxnSpPr>
          <p:cNvPr id="53" name="Straight Arrow Connector 52"/>
          <p:cNvCxnSpPr>
            <a:stCxn id="119" idx="3"/>
            <a:endCxn id="29" idx="1"/>
          </p:cNvCxnSpPr>
          <p:nvPr/>
        </p:nvCxnSpPr>
        <p:spPr>
          <a:xfrm flipV="1">
            <a:off x="2253453" y="2916587"/>
            <a:ext cx="2156409" cy="1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6902240" y="3744234"/>
            <a:ext cx="1850325" cy="2624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rgbClr val="7F7F7F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1200" i="1" dirty="0" smtClean="0">
                <a:solidFill>
                  <a:srgbClr val="7F7F7F"/>
                </a:solidFill>
              </a:rPr>
              <a:t>Treat Patient</a:t>
            </a:r>
            <a:endParaRPr lang="en-US" sz="1200" i="1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5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15912</TotalTime>
  <Words>107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Ramos SPR RWP 343</dc:creator>
  <cp:lastModifiedBy>Sam Procter</cp:lastModifiedBy>
  <cp:revision>57</cp:revision>
  <dcterms:created xsi:type="dcterms:W3CDTF">2011-12-28T17:28:49Z</dcterms:created>
  <dcterms:modified xsi:type="dcterms:W3CDTF">2014-11-04T18:36:05Z</dcterms:modified>
</cp:coreProperties>
</file>