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
  </p:notesMasterIdLst>
  <p:handoutMasterIdLst>
    <p:handoutMasterId r:id="rId5"/>
  </p:handoutMasterIdLst>
  <p:sldIdLst>
    <p:sldId id="258" r:id="rId2"/>
    <p:sldId id="1911" r:id="rId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3" d="100"/>
          <a:sy n="123" d="100"/>
        </p:scale>
        <p:origin x="1808"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Loops and Invariants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while loops and loop invariants</a:t>
            </a:r>
          </a:p>
        </p:txBody>
      </p:sp>
    </p:spTree>
    <p:extLst>
      <p:ext uri="{BB962C8B-B14F-4D97-AF65-F5344CB8AC3E}">
        <p14:creationId xmlns:p14="http://schemas.microsoft.com/office/powerpoint/2010/main" val="974532288"/>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206420</TotalTime>
  <Words>268</Words>
  <Application>Microsoft Macintosh PowerPoint</Application>
  <PresentationFormat>On-screen Show (4:3)</PresentationFormat>
  <Paragraphs>23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Microsoft Sans Serif</vt:lpstr>
      <vt:lpstr>Tahoma</vt:lpstr>
      <vt:lpstr>Times New Roman</vt:lpstr>
      <vt:lpstr>Wingdings</vt:lpstr>
      <vt:lpstr>Blends</vt:lpstr>
      <vt:lpstr>Slang &amp; Logika:  Loops and Invariants</vt:lpstr>
      <vt:lpstr>While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1402</cp:revision>
  <cp:lastPrinted>2023-09-28T13:37:11Z</cp:lastPrinted>
  <dcterms:created xsi:type="dcterms:W3CDTF">2016-11-14T12:47:14Z</dcterms:created>
  <dcterms:modified xsi:type="dcterms:W3CDTF">2024-09-30T13:39:31Z</dcterms:modified>
</cp:coreProperties>
</file>