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3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BFB-95A6-4597-9458-E7F1B2A8647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39BB-AF39-4E02-B394-EA8BCED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6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BFB-95A6-4597-9458-E7F1B2A8647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39BB-AF39-4E02-B394-EA8BCED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5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BFB-95A6-4597-9458-E7F1B2A8647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39BB-AF39-4E02-B394-EA8BCED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9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BFB-95A6-4597-9458-E7F1B2A8647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39BB-AF39-4E02-B394-EA8BCED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0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BFB-95A6-4597-9458-E7F1B2A8647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39BB-AF39-4E02-B394-EA8BCED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3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BFB-95A6-4597-9458-E7F1B2A8647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39BB-AF39-4E02-B394-EA8BCED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6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BFB-95A6-4597-9458-E7F1B2A8647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39BB-AF39-4E02-B394-EA8BCED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6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BFB-95A6-4597-9458-E7F1B2A8647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39BB-AF39-4E02-B394-EA8BCED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BFB-95A6-4597-9458-E7F1B2A8647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39BB-AF39-4E02-B394-EA8BCED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0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BFB-95A6-4597-9458-E7F1B2A8647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39BB-AF39-4E02-B394-EA8BCED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6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FBFB-95A6-4597-9458-E7F1B2A8647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39BB-AF39-4E02-B394-EA8BCED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9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FBFB-95A6-4597-9458-E7F1B2A8647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639BB-AF39-4E02-B394-EA8BCEDA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8BB212-729D-463F-AB00-C75E30FA97B4}"/>
              </a:ext>
            </a:extLst>
          </p:cNvPr>
          <p:cNvGrpSpPr/>
          <p:nvPr/>
        </p:nvGrpSpPr>
        <p:grpSpPr>
          <a:xfrm>
            <a:off x="242440" y="52334"/>
            <a:ext cx="5804150" cy="7326296"/>
            <a:chOff x="242440" y="52334"/>
            <a:chExt cx="5804150" cy="732629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6936582-9A58-43B4-BD86-587EF82D905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68522" y="3518866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77C4D30-FC43-4324-81E5-F9B410EEDE9D}"/>
                </a:ext>
              </a:extLst>
            </p:cNvPr>
            <p:cNvCxnSpPr/>
            <p:nvPr/>
          </p:nvCxnSpPr>
          <p:spPr>
            <a:xfrm rot="5400000">
              <a:off x="1825697" y="3364561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226E057-C36F-46C4-93EA-B37E4B5644D5}"/>
                </a:ext>
              </a:extLst>
            </p:cNvPr>
            <p:cNvCxnSpPr/>
            <p:nvPr/>
          </p:nvCxnSpPr>
          <p:spPr>
            <a:xfrm rot="5400000">
              <a:off x="1825697" y="3880318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B17C8605-CF93-4B7A-AE42-1811F4677865}"/>
                </a:ext>
              </a:extLst>
            </p:cNvPr>
            <p:cNvSpPr/>
            <p:nvPr/>
          </p:nvSpPr>
          <p:spPr>
            <a:xfrm rot="7900843" flipV="1">
              <a:off x="1446702" y="4738027"/>
              <a:ext cx="1610224" cy="474236"/>
            </a:xfrm>
            <a:custGeom>
              <a:avLst/>
              <a:gdLst>
                <a:gd name="connsiteX0" fmla="*/ 0 w 2148840"/>
                <a:gd name="connsiteY0" fmla="*/ 449580 h 535378"/>
                <a:gd name="connsiteX1" fmla="*/ 411480 w 2148840"/>
                <a:gd name="connsiteY1" fmla="*/ 190500 h 535378"/>
                <a:gd name="connsiteX2" fmla="*/ 1318260 w 2148840"/>
                <a:gd name="connsiteY2" fmla="*/ 533400 h 535378"/>
                <a:gd name="connsiteX3" fmla="*/ 2148840 w 2148840"/>
                <a:gd name="connsiteY3" fmla="*/ 0 h 535378"/>
                <a:gd name="connsiteX4" fmla="*/ 2148840 w 2148840"/>
                <a:gd name="connsiteY4" fmla="*/ 0 h 535378"/>
                <a:gd name="connsiteX0" fmla="*/ 0 w 2076170"/>
                <a:gd name="connsiteY0" fmla="*/ 434340 h 535391"/>
                <a:gd name="connsiteX1" fmla="*/ 338810 w 2076170"/>
                <a:gd name="connsiteY1" fmla="*/ 190500 h 535391"/>
                <a:gd name="connsiteX2" fmla="*/ 1245590 w 2076170"/>
                <a:gd name="connsiteY2" fmla="*/ 533400 h 535391"/>
                <a:gd name="connsiteX3" fmla="*/ 2076170 w 2076170"/>
                <a:gd name="connsiteY3" fmla="*/ 0 h 535391"/>
                <a:gd name="connsiteX4" fmla="*/ 2076170 w 2076170"/>
                <a:gd name="connsiteY4" fmla="*/ 0 h 535391"/>
                <a:gd name="connsiteX0" fmla="*/ 0 w 2372441"/>
                <a:gd name="connsiteY0" fmla="*/ 655320 h 756371"/>
                <a:gd name="connsiteX1" fmla="*/ 338810 w 2372441"/>
                <a:gd name="connsiteY1" fmla="*/ 411480 h 756371"/>
                <a:gd name="connsiteX2" fmla="*/ 1245590 w 2372441"/>
                <a:gd name="connsiteY2" fmla="*/ 754380 h 756371"/>
                <a:gd name="connsiteX3" fmla="*/ 2076170 w 2372441"/>
                <a:gd name="connsiteY3" fmla="*/ 220980 h 756371"/>
                <a:gd name="connsiteX4" fmla="*/ 2372441 w 2372441"/>
                <a:gd name="connsiteY4" fmla="*/ 0 h 756371"/>
                <a:gd name="connsiteX0" fmla="*/ 0 w 2456291"/>
                <a:gd name="connsiteY0" fmla="*/ 716280 h 817331"/>
                <a:gd name="connsiteX1" fmla="*/ 338810 w 2456291"/>
                <a:gd name="connsiteY1" fmla="*/ 472440 h 817331"/>
                <a:gd name="connsiteX2" fmla="*/ 1245590 w 2456291"/>
                <a:gd name="connsiteY2" fmla="*/ 815340 h 817331"/>
                <a:gd name="connsiteX3" fmla="*/ 2076170 w 2456291"/>
                <a:gd name="connsiteY3" fmla="*/ 281940 h 817331"/>
                <a:gd name="connsiteX4" fmla="*/ 2456291 w 2456291"/>
                <a:gd name="connsiteY4" fmla="*/ 0 h 817331"/>
                <a:gd name="connsiteX0" fmla="*/ 0 w 2117481"/>
                <a:gd name="connsiteY0" fmla="*/ 472440 h 817331"/>
                <a:gd name="connsiteX1" fmla="*/ 906780 w 2117481"/>
                <a:gd name="connsiteY1" fmla="*/ 815340 h 817331"/>
                <a:gd name="connsiteX2" fmla="*/ 1737360 w 2117481"/>
                <a:gd name="connsiteY2" fmla="*/ 281940 h 817331"/>
                <a:gd name="connsiteX3" fmla="*/ 2117481 w 2117481"/>
                <a:gd name="connsiteY3" fmla="*/ 0 h 817331"/>
                <a:gd name="connsiteX0" fmla="*/ 0 w 2117481"/>
                <a:gd name="connsiteY0" fmla="*/ 472440 h 828808"/>
                <a:gd name="connsiteX1" fmla="*/ 393905 w 2117481"/>
                <a:gd name="connsiteY1" fmla="*/ 652506 h 828808"/>
                <a:gd name="connsiteX2" fmla="*/ 906780 w 2117481"/>
                <a:gd name="connsiteY2" fmla="*/ 815340 h 828808"/>
                <a:gd name="connsiteX3" fmla="*/ 1737360 w 2117481"/>
                <a:gd name="connsiteY3" fmla="*/ 281940 h 828808"/>
                <a:gd name="connsiteX4" fmla="*/ 2117481 w 2117481"/>
                <a:gd name="connsiteY4" fmla="*/ 0 h 828808"/>
                <a:gd name="connsiteX0" fmla="*/ 0 w 1723576"/>
                <a:gd name="connsiteY0" fmla="*/ 652506 h 828808"/>
                <a:gd name="connsiteX1" fmla="*/ 512875 w 1723576"/>
                <a:gd name="connsiteY1" fmla="*/ 815340 h 828808"/>
                <a:gd name="connsiteX2" fmla="*/ 1343455 w 1723576"/>
                <a:gd name="connsiteY2" fmla="*/ 281940 h 828808"/>
                <a:gd name="connsiteX3" fmla="*/ 1723576 w 1723576"/>
                <a:gd name="connsiteY3" fmla="*/ 0 h 828808"/>
                <a:gd name="connsiteX0" fmla="*/ 0 w 1718761"/>
                <a:gd name="connsiteY0" fmla="*/ 403211 h 579513"/>
                <a:gd name="connsiteX1" fmla="*/ 512875 w 1718761"/>
                <a:gd name="connsiteY1" fmla="*/ 566045 h 579513"/>
                <a:gd name="connsiteX2" fmla="*/ 1343455 w 1718761"/>
                <a:gd name="connsiteY2" fmla="*/ 32645 h 579513"/>
                <a:gd name="connsiteX3" fmla="*/ 1718761 w 1718761"/>
                <a:gd name="connsiteY3" fmla="*/ 8690 h 579513"/>
                <a:gd name="connsiteX0" fmla="*/ 0 w 1718761"/>
                <a:gd name="connsiteY0" fmla="*/ 394523 h 1608524"/>
                <a:gd name="connsiteX1" fmla="*/ 512875 w 1718761"/>
                <a:gd name="connsiteY1" fmla="*/ 557357 h 1608524"/>
                <a:gd name="connsiteX2" fmla="*/ 1278145 w 1718761"/>
                <a:gd name="connsiteY2" fmla="*/ 1602061 h 1608524"/>
                <a:gd name="connsiteX3" fmla="*/ 1718761 w 1718761"/>
                <a:gd name="connsiteY3" fmla="*/ 2 h 1608524"/>
                <a:gd name="connsiteX0" fmla="*/ 0 w 1718761"/>
                <a:gd name="connsiteY0" fmla="*/ 394523 h 1693362"/>
                <a:gd name="connsiteX1" fmla="*/ 494819 w 1718761"/>
                <a:gd name="connsiteY1" fmla="*/ 1378250 h 1693362"/>
                <a:gd name="connsiteX2" fmla="*/ 1278145 w 1718761"/>
                <a:gd name="connsiteY2" fmla="*/ 1602061 h 1693362"/>
                <a:gd name="connsiteX3" fmla="*/ 1718761 w 1718761"/>
                <a:gd name="connsiteY3" fmla="*/ 2 h 1693362"/>
                <a:gd name="connsiteX0" fmla="*/ 0 w 1714936"/>
                <a:gd name="connsiteY0" fmla="*/ -2 h 4076940"/>
                <a:gd name="connsiteX1" fmla="*/ 494819 w 1714936"/>
                <a:gd name="connsiteY1" fmla="*/ 983725 h 4076940"/>
                <a:gd name="connsiteX2" fmla="*/ 1278145 w 1714936"/>
                <a:gd name="connsiteY2" fmla="*/ 1207536 h 4076940"/>
                <a:gd name="connsiteX3" fmla="*/ 1714936 w 1714936"/>
                <a:gd name="connsiteY3" fmla="*/ 4075674 h 4076940"/>
                <a:gd name="connsiteX0" fmla="*/ 0 w 1714936"/>
                <a:gd name="connsiteY0" fmla="*/ -2 h 4079228"/>
                <a:gd name="connsiteX1" fmla="*/ 494819 w 1714936"/>
                <a:gd name="connsiteY1" fmla="*/ 983725 h 4079228"/>
                <a:gd name="connsiteX2" fmla="*/ 1063109 w 1714936"/>
                <a:gd name="connsiteY2" fmla="*/ 3281332 h 4079228"/>
                <a:gd name="connsiteX3" fmla="*/ 1714936 w 1714936"/>
                <a:gd name="connsiteY3" fmla="*/ 4075674 h 4079228"/>
                <a:gd name="connsiteX0" fmla="*/ 0 w 1714936"/>
                <a:gd name="connsiteY0" fmla="*/ -2 h 4079228"/>
                <a:gd name="connsiteX1" fmla="*/ 424769 w 1714936"/>
                <a:gd name="connsiteY1" fmla="*/ 2235198 h 4079228"/>
                <a:gd name="connsiteX2" fmla="*/ 1063109 w 1714936"/>
                <a:gd name="connsiteY2" fmla="*/ 3281332 h 4079228"/>
                <a:gd name="connsiteX3" fmla="*/ 1714936 w 1714936"/>
                <a:gd name="connsiteY3" fmla="*/ 4075674 h 407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936" h="4079228">
                  <a:moveTo>
                    <a:pt x="0" y="-2"/>
                  </a:moveTo>
                  <a:cubicBezTo>
                    <a:pt x="151130" y="57148"/>
                    <a:pt x="247584" y="1688309"/>
                    <a:pt x="424769" y="2235198"/>
                  </a:cubicBezTo>
                  <a:cubicBezTo>
                    <a:pt x="601954" y="2782087"/>
                    <a:pt x="859119" y="3511040"/>
                    <a:pt x="1063109" y="3281332"/>
                  </a:cubicBezTo>
                  <a:cubicBezTo>
                    <a:pt x="1267099" y="3051624"/>
                    <a:pt x="1616179" y="4149334"/>
                    <a:pt x="1714936" y="407567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4C7D167D-B6D3-48D1-9536-EB0D38F4F682}"/>
                </a:ext>
              </a:extLst>
            </p:cNvPr>
            <p:cNvSpPr/>
            <p:nvPr/>
          </p:nvSpPr>
          <p:spPr>
            <a:xfrm>
              <a:off x="3008899" y="1360725"/>
              <a:ext cx="2349482" cy="828808"/>
            </a:xfrm>
            <a:custGeom>
              <a:avLst/>
              <a:gdLst>
                <a:gd name="connsiteX0" fmla="*/ 0 w 2148840"/>
                <a:gd name="connsiteY0" fmla="*/ 449580 h 535378"/>
                <a:gd name="connsiteX1" fmla="*/ 411480 w 2148840"/>
                <a:gd name="connsiteY1" fmla="*/ 190500 h 535378"/>
                <a:gd name="connsiteX2" fmla="*/ 1318260 w 2148840"/>
                <a:gd name="connsiteY2" fmla="*/ 533400 h 535378"/>
                <a:gd name="connsiteX3" fmla="*/ 2148840 w 2148840"/>
                <a:gd name="connsiteY3" fmla="*/ 0 h 535378"/>
                <a:gd name="connsiteX4" fmla="*/ 2148840 w 2148840"/>
                <a:gd name="connsiteY4" fmla="*/ 0 h 535378"/>
                <a:gd name="connsiteX0" fmla="*/ 0 w 2076170"/>
                <a:gd name="connsiteY0" fmla="*/ 434340 h 535391"/>
                <a:gd name="connsiteX1" fmla="*/ 338810 w 2076170"/>
                <a:gd name="connsiteY1" fmla="*/ 190500 h 535391"/>
                <a:gd name="connsiteX2" fmla="*/ 1245590 w 2076170"/>
                <a:gd name="connsiteY2" fmla="*/ 533400 h 535391"/>
                <a:gd name="connsiteX3" fmla="*/ 2076170 w 2076170"/>
                <a:gd name="connsiteY3" fmla="*/ 0 h 535391"/>
                <a:gd name="connsiteX4" fmla="*/ 2076170 w 2076170"/>
                <a:gd name="connsiteY4" fmla="*/ 0 h 535391"/>
                <a:gd name="connsiteX0" fmla="*/ 0 w 2372441"/>
                <a:gd name="connsiteY0" fmla="*/ 655320 h 756371"/>
                <a:gd name="connsiteX1" fmla="*/ 338810 w 2372441"/>
                <a:gd name="connsiteY1" fmla="*/ 411480 h 756371"/>
                <a:gd name="connsiteX2" fmla="*/ 1245590 w 2372441"/>
                <a:gd name="connsiteY2" fmla="*/ 754380 h 756371"/>
                <a:gd name="connsiteX3" fmla="*/ 2076170 w 2372441"/>
                <a:gd name="connsiteY3" fmla="*/ 220980 h 756371"/>
                <a:gd name="connsiteX4" fmla="*/ 2372441 w 2372441"/>
                <a:gd name="connsiteY4" fmla="*/ 0 h 756371"/>
                <a:gd name="connsiteX0" fmla="*/ 0 w 2456291"/>
                <a:gd name="connsiteY0" fmla="*/ 716280 h 817331"/>
                <a:gd name="connsiteX1" fmla="*/ 338810 w 2456291"/>
                <a:gd name="connsiteY1" fmla="*/ 472440 h 817331"/>
                <a:gd name="connsiteX2" fmla="*/ 1245590 w 2456291"/>
                <a:gd name="connsiteY2" fmla="*/ 815340 h 817331"/>
                <a:gd name="connsiteX3" fmla="*/ 2076170 w 2456291"/>
                <a:gd name="connsiteY3" fmla="*/ 281940 h 817331"/>
                <a:gd name="connsiteX4" fmla="*/ 2456291 w 2456291"/>
                <a:gd name="connsiteY4" fmla="*/ 0 h 817331"/>
                <a:gd name="connsiteX0" fmla="*/ 0 w 2117481"/>
                <a:gd name="connsiteY0" fmla="*/ 472440 h 817331"/>
                <a:gd name="connsiteX1" fmla="*/ 906780 w 2117481"/>
                <a:gd name="connsiteY1" fmla="*/ 815340 h 817331"/>
                <a:gd name="connsiteX2" fmla="*/ 1737360 w 2117481"/>
                <a:gd name="connsiteY2" fmla="*/ 281940 h 817331"/>
                <a:gd name="connsiteX3" fmla="*/ 2117481 w 2117481"/>
                <a:gd name="connsiteY3" fmla="*/ 0 h 817331"/>
                <a:gd name="connsiteX0" fmla="*/ 0 w 2117481"/>
                <a:gd name="connsiteY0" fmla="*/ 472440 h 828808"/>
                <a:gd name="connsiteX1" fmla="*/ 393905 w 2117481"/>
                <a:gd name="connsiteY1" fmla="*/ 652506 h 828808"/>
                <a:gd name="connsiteX2" fmla="*/ 906780 w 2117481"/>
                <a:gd name="connsiteY2" fmla="*/ 815340 h 828808"/>
                <a:gd name="connsiteX3" fmla="*/ 1737360 w 2117481"/>
                <a:gd name="connsiteY3" fmla="*/ 281940 h 828808"/>
                <a:gd name="connsiteX4" fmla="*/ 2117481 w 2117481"/>
                <a:gd name="connsiteY4" fmla="*/ 0 h 828808"/>
                <a:gd name="connsiteX0" fmla="*/ 0 w 1723576"/>
                <a:gd name="connsiteY0" fmla="*/ 652506 h 828808"/>
                <a:gd name="connsiteX1" fmla="*/ 512875 w 1723576"/>
                <a:gd name="connsiteY1" fmla="*/ 815340 h 828808"/>
                <a:gd name="connsiteX2" fmla="*/ 1343455 w 1723576"/>
                <a:gd name="connsiteY2" fmla="*/ 281940 h 828808"/>
                <a:gd name="connsiteX3" fmla="*/ 1723576 w 1723576"/>
                <a:gd name="connsiteY3" fmla="*/ 0 h 828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3576" h="828808">
                  <a:moveTo>
                    <a:pt x="0" y="652506"/>
                  </a:moveTo>
                  <a:cubicBezTo>
                    <a:pt x="151130" y="709656"/>
                    <a:pt x="288966" y="877101"/>
                    <a:pt x="512875" y="815340"/>
                  </a:cubicBezTo>
                  <a:cubicBezTo>
                    <a:pt x="736784" y="753579"/>
                    <a:pt x="1141672" y="417830"/>
                    <a:pt x="1343455" y="281940"/>
                  </a:cubicBezTo>
                  <a:cubicBezTo>
                    <a:pt x="1545238" y="146050"/>
                    <a:pt x="1624819" y="73660"/>
                    <a:pt x="172357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85E96C-38AE-436F-891A-514B268C4BB8}"/>
                </a:ext>
              </a:extLst>
            </p:cNvPr>
            <p:cNvSpPr/>
            <p:nvPr/>
          </p:nvSpPr>
          <p:spPr>
            <a:xfrm rot="5400000">
              <a:off x="1973921" y="4033216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B832355-6DE7-4422-90E2-0E5398F535FE}"/>
                </a:ext>
              </a:extLst>
            </p:cNvPr>
            <p:cNvSpPr/>
            <p:nvPr/>
          </p:nvSpPr>
          <p:spPr>
            <a:xfrm rot="5400000">
              <a:off x="1973921" y="3518866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82A91A-5B48-44A4-B83A-64A614F6E10D}"/>
                </a:ext>
              </a:extLst>
            </p:cNvPr>
            <p:cNvCxnSpPr/>
            <p:nvPr/>
          </p:nvCxnSpPr>
          <p:spPr>
            <a:xfrm rot="5400000">
              <a:off x="2368256" y="3364561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D702E06-99F4-4DA2-8019-9E0D1352D55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591141" y="3621736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2EE53CA-3B5C-400E-AC87-2FBCB9AFEA2A}"/>
                </a:ext>
              </a:extLst>
            </p:cNvPr>
            <p:cNvSpPr/>
            <p:nvPr/>
          </p:nvSpPr>
          <p:spPr>
            <a:xfrm rot="5400000">
              <a:off x="2489382" y="4033216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B5F4FFE-4E55-443F-A669-D413845A1C2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076603" y="3621736"/>
              <a:ext cx="0" cy="51435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A768B1E-8913-4AC8-B7B9-5AB12C0C847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25863" y="3878911"/>
              <a:ext cx="0" cy="51435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03338AC-AF66-4307-A469-D31764BD043E}"/>
                </a:ext>
              </a:extLst>
            </p:cNvPr>
            <p:cNvSpPr/>
            <p:nvPr/>
          </p:nvSpPr>
          <p:spPr>
            <a:xfrm rot="5400000">
              <a:off x="2842165" y="2387318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5C9C6C1-37CA-4801-A62F-294427BC575F}"/>
                </a:ext>
              </a:extLst>
            </p:cNvPr>
            <p:cNvSpPr/>
            <p:nvPr/>
          </p:nvSpPr>
          <p:spPr>
            <a:xfrm rot="5400000">
              <a:off x="2842165" y="1872968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9200E64-2AF3-4B86-85D1-244258DB94BE}"/>
                </a:ext>
              </a:extLst>
            </p:cNvPr>
            <p:cNvCxnSpPr/>
            <p:nvPr/>
          </p:nvCxnSpPr>
          <p:spPr>
            <a:xfrm rot="5400000">
              <a:off x="2693941" y="1718663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60C951-1C81-4870-B42A-E17BEAAB029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436766" y="1872968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3A1A79C-8D1A-4B76-8B90-0690773DDD50}"/>
                </a:ext>
              </a:extLst>
            </p:cNvPr>
            <p:cNvCxnSpPr/>
            <p:nvPr/>
          </p:nvCxnSpPr>
          <p:spPr>
            <a:xfrm rot="5400000">
              <a:off x="2693941" y="2234419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43FD962-3861-4BD0-9E96-A2544133E9E6}"/>
                </a:ext>
              </a:extLst>
            </p:cNvPr>
            <p:cNvSpPr/>
            <p:nvPr/>
          </p:nvSpPr>
          <p:spPr>
            <a:xfrm rot="5400000">
              <a:off x="2333896" y="1872968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F769B54-5135-4785-A20A-63692858C85E}"/>
                </a:ext>
              </a:extLst>
            </p:cNvPr>
            <p:cNvSpPr/>
            <p:nvPr/>
          </p:nvSpPr>
          <p:spPr>
            <a:xfrm rot="5400000">
              <a:off x="2333896" y="2387318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30C99BF-134C-4EAD-A58C-365B789A69B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44847" y="1975837"/>
              <a:ext cx="0" cy="51435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9AED701-BBFB-41B0-86B9-AAF6DA6A2B9A}"/>
                </a:ext>
              </a:extLst>
            </p:cNvPr>
            <p:cNvSpPr/>
            <p:nvPr/>
          </p:nvSpPr>
          <p:spPr>
            <a:xfrm rot="5400000">
              <a:off x="1771555" y="771611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D00B57F-55B9-4C7B-8CD6-AD3D19F1BFAA}"/>
                </a:ext>
              </a:extLst>
            </p:cNvPr>
            <p:cNvSpPr/>
            <p:nvPr/>
          </p:nvSpPr>
          <p:spPr>
            <a:xfrm rot="5400000">
              <a:off x="2921796" y="731790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96552BC-24D1-4BF6-8A3D-CB63518593BF}"/>
                </a:ext>
              </a:extLst>
            </p:cNvPr>
            <p:cNvSpPr/>
            <p:nvPr/>
          </p:nvSpPr>
          <p:spPr>
            <a:xfrm rot="5400000">
              <a:off x="4098272" y="642777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ED4A28A-A207-44FE-AF66-5F3E2FE45EBF}"/>
                </a:ext>
              </a:extLst>
            </p:cNvPr>
            <p:cNvSpPr/>
            <p:nvPr/>
          </p:nvSpPr>
          <p:spPr>
            <a:xfrm rot="5400000">
              <a:off x="5133962" y="52334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CA0AB56-FCDF-4FD8-945E-E689CCDE7D12}"/>
                </a:ext>
              </a:extLst>
            </p:cNvPr>
            <p:cNvSpPr/>
            <p:nvPr/>
          </p:nvSpPr>
          <p:spPr>
            <a:xfrm>
              <a:off x="1874425" y="160020"/>
              <a:ext cx="3348278" cy="817331"/>
            </a:xfrm>
            <a:custGeom>
              <a:avLst/>
              <a:gdLst>
                <a:gd name="connsiteX0" fmla="*/ 0 w 2148840"/>
                <a:gd name="connsiteY0" fmla="*/ 449580 h 535378"/>
                <a:gd name="connsiteX1" fmla="*/ 411480 w 2148840"/>
                <a:gd name="connsiteY1" fmla="*/ 190500 h 535378"/>
                <a:gd name="connsiteX2" fmla="*/ 1318260 w 2148840"/>
                <a:gd name="connsiteY2" fmla="*/ 533400 h 535378"/>
                <a:gd name="connsiteX3" fmla="*/ 2148840 w 2148840"/>
                <a:gd name="connsiteY3" fmla="*/ 0 h 535378"/>
                <a:gd name="connsiteX4" fmla="*/ 2148840 w 2148840"/>
                <a:gd name="connsiteY4" fmla="*/ 0 h 535378"/>
                <a:gd name="connsiteX0" fmla="*/ 0 w 2076170"/>
                <a:gd name="connsiteY0" fmla="*/ 434340 h 535391"/>
                <a:gd name="connsiteX1" fmla="*/ 338810 w 2076170"/>
                <a:gd name="connsiteY1" fmla="*/ 190500 h 535391"/>
                <a:gd name="connsiteX2" fmla="*/ 1245590 w 2076170"/>
                <a:gd name="connsiteY2" fmla="*/ 533400 h 535391"/>
                <a:gd name="connsiteX3" fmla="*/ 2076170 w 2076170"/>
                <a:gd name="connsiteY3" fmla="*/ 0 h 535391"/>
                <a:gd name="connsiteX4" fmla="*/ 2076170 w 2076170"/>
                <a:gd name="connsiteY4" fmla="*/ 0 h 535391"/>
                <a:gd name="connsiteX0" fmla="*/ 0 w 2372441"/>
                <a:gd name="connsiteY0" fmla="*/ 655320 h 756371"/>
                <a:gd name="connsiteX1" fmla="*/ 338810 w 2372441"/>
                <a:gd name="connsiteY1" fmla="*/ 411480 h 756371"/>
                <a:gd name="connsiteX2" fmla="*/ 1245590 w 2372441"/>
                <a:gd name="connsiteY2" fmla="*/ 754380 h 756371"/>
                <a:gd name="connsiteX3" fmla="*/ 2076170 w 2372441"/>
                <a:gd name="connsiteY3" fmla="*/ 220980 h 756371"/>
                <a:gd name="connsiteX4" fmla="*/ 2372441 w 2372441"/>
                <a:gd name="connsiteY4" fmla="*/ 0 h 756371"/>
                <a:gd name="connsiteX0" fmla="*/ 0 w 2456291"/>
                <a:gd name="connsiteY0" fmla="*/ 716280 h 817331"/>
                <a:gd name="connsiteX1" fmla="*/ 338810 w 2456291"/>
                <a:gd name="connsiteY1" fmla="*/ 472440 h 817331"/>
                <a:gd name="connsiteX2" fmla="*/ 1245590 w 2456291"/>
                <a:gd name="connsiteY2" fmla="*/ 815340 h 817331"/>
                <a:gd name="connsiteX3" fmla="*/ 2076170 w 2456291"/>
                <a:gd name="connsiteY3" fmla="*/ 281940 h 817331"/>
                <a:gd name="connsiteX4" fmla="*/ 2456291 w 2456291"/>
                <a:gd name="connsiteY4" fmla="*/ 0 h 817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6291" h="817331">
                  <a:moveTo>
                    <a:pt x="0" y="716280"/>
                  </a:moveTo>
                  <a:cubicBezTo>
                    <a:pt x="95885" y="579755"/>
                    <a:pt x="131212" y="455930"/>
                    <a:pt x="338810" y="472440"/>
                  </a:cubicBezTo>
                  <a:cubicBezTo>
                    <a:pt x="546408" y="488950"/>
                    <a:pt x="956030" y="847090"/>
                    <a:pt x="1245590" y="815340"/>
                  </a:cubicBezTo>
                  <a:cubicBezTo>
                    <a:pt x="1535150" y="783590"/>
                    <a:pt x="1874387" y="417830"/>
                    <a:pt x="2076170" y="281940"/>
                  </a:cubicBezTo>
                  <a:cubicBezTo>
                    <a:pt x="2277953" y="146050"/>
                    <a:pt x="2357534" y="73660"/>
                    <a:pt x="245629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32C1887-AFA5-4A50-95EB-C69E7BA931C9}"/>
                </a:ext>
              </a:extLst>
            </p:cNvPr>
            <p:cNvSpPr/>
            <p:nvPr/>
          </p:nvSpPr>
          <p:spPr>
            <a:xfrm rot="5400000">
              <a:off x="2132847" y="530296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0B23CF5-3E2B-4855-845E-D000D8DA8C93}"/>
                </a:ext>
              </a:extLst>
            </p:cNvPr>
            <p:cNvSpPr/>
            <p:nvPr/>
          </p:nvSpPr>
          <p:spPr>
            <a:xfrm rot="5400000">
              <a:off x="2537293" y="606375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22325C3-6779-41A8-87C4-2AD54C5497DA}"/>
                </a:ext>
              </a:extLst>
            </p:cNvPr>
            <p:cNvSpPr/>
            <p:nvPr/>
          </p:nvSpPr>
          <p:spPr>
            <a:xfrm rot="5400000">
              <a:off x="4818042" y="218156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19AEEC41-9ACA-4D3F-8DBF-1A85104E38B0}"/>
                </a:ext>
              </a:extLst>
            </p:cNvPr>
            <p:cNvCxnSpPr/>
            <p:nvPr/>
          </p:nvCxnSpPr>
          <p:spPr>
            <a:xfrm>
              <a:off x="3453115" y="1158240"/>
              <a:ext cx="0" cy="731520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C7B7898A-4A9C-47A3-B9CA-7352FB0F30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1203" y="2698426"/>
              <a:ext cx="576326" cy="713722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FF54A32-DAE6-412C-862F-132345B4EC68}"/>
                </a:ext>
              </a:extLst>
            </p:cNvPr>
            <p:cNvCxnSpPr>
              <a:cxnSpLocks/>
            </p:cNvCxnSpPr>
            <p:nvPr/>
          </p:nvCxnSpPr>
          <p:spPr>
            <a:xfrm>
              <a:off x="4178563" y="2698426"/>
              <a:ext cx="576326" cy="713722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022E650-4A00-487C-9FF3-CAE54A40D2C2}"/>
                </a:ext>
              </a:extLst>
            </p:cNvPr>
            <p:cNvSpPr/>
            <p:nvPr/>
          </p:nvSpPr>
          <p:spPr>
            <a:xfrm rot="5400000">
              <a:off x="3285674" y="863998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ED92EFA-D30D-4250-8315-14773BDAB471}"/>
                </a:ext>
              </a:extLst>
            </p:cNvPr>
            <p:cNvSpPr/>
            <p:nvPr/>
          </p:nvSpPr>
          <p:spPr>
            <a:xfrm rot="5400000">
              <a:off x="2488458" y="3515780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11439BB-1F6A-4B30-968B-C6CD4494BB93}"/>
                </a:ext>
              </a:extLst>
            </p:cNvPr>
            <p:cNvSpPr/>
            <p:nvPr/>
          </p:nvSpPr>
          <p:spPr>
            <a:xfrm rot="5400000">
              <a:off x="2301414" y="4871656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B3B6C552-468B-4313-AB63-5F3BA55BDAD6}"/>
                </a:ext>
              </a:extLst>
            </p:cNvPr>
            <p:cNvSpPr/>
            <p:nvPr/>
          </p:nvSpPr>
          <p:spPr>
            <a:xfrm rot="5400000">
              <a:off x="2046074" y="5225461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B1AC5D8-1256-4DC5-9BEB-A0F86060CE4E}"/>
                </a:ext>
              </a:extLst>
            </p:cNvPr>
            <p:cNvSpPr/>
            <p:nvPr/>
          </p:nvSpPr>
          <p:spPr>
            <a:xfrm rot="5400000">
              <a:off x="1802455" y="5591221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6864212E-0BD9-45EB-AECA-971471DE2D54}"/>
                </a:ext>
              </a:extLst>
            </p:cNvPr>
            <p:cNvSpPr/>
            <p:nvPr/>
          </p:nvSpPr>
          <p:spPr>
            <a:xfrm rot="5400000">
              <a:off x="4458391" y="405561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674B90C2-B25B-44BC-9710-3AB12C3E9D39}"/>
                </a:ext>
              </a:extLst>
            </p:cNvPr>
            <p:cNvSpPr/>
            <p:nvPr/>
          </p:nvSpPr>
          <p:spPr>
            <a:xfrm rot="5400000">
              <a:off x="3723077" y="796588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C05C14F1-E548-4CA3-848D-E3AF41972F46}"/>
                </a:ext>
              </a:extLst>
            </p:cNvPr>
            <p:cNvSpPr/>
            <p:nvPr/>
          </p:nvSpPr>
          <p:spPr>
            <a:xfrm rot="5400000">
              <a:off x="4215992" y="1831918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2075D4A1-338D-4A96-8F88-47AB58D7EAB0}"/>
                </a:ext>
              </a:extLst>
            </p:cNvPr>
            <p:cNvSpPr/>
            <p:nvPr/>
          </p:nvSpPr>
          <p:spPr>
            <a:xfrm rot="5400000">
              <a:off x="5259987" y="1272951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ABA9F421-3CCE-4897-BD21-7BF1E1F07D24}"/>
                </a:ext>
              </a:extLst>
            </p:cNvPr>
            <p:cNvSpPr/>
            <p:nvPr/>
          </p:nvSpPr>
          <p:spPr>
            <a:xfrm rot="5400000">
              <a:off x="4944067" y="1438773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0C76E1CD-90A8-47A4-AC13-8EC2B7B8D78A}"/>
                </a:ext>
              </a:extLst>
            </p:cNvPr>
            <p:cNvSpPr/>
            <p:nvPr/>
          </p:nvSpPr>
          <p:spPr>
            <a:xfrm rot="5400000">
              <a:off x="3411699" y="2084615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886D1B32-40BB-41A9-983B-77706F00CF03}"/>
                </a:ext>
              </a:extLst>
            </p:cNvPr>
            <p:cNvSpPr/>
            <p:nvPr/>
          </p:nvSpPr>
          <p:spPr>
            <a:xfrm rot="5400000">
              <a:off x="4584416" y="1626178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2E756AA1-204A-499F-94F3-A3B433283673}"/>
                </a:ext>
              </a:extLst>
            </p:cNvPr>
            <p:cNvSpPr/>
            <p:nvPr/>
          </p:nvSpPr>
          <p:spPr>
            <a:xfrm rot="5400000">
              <a:off x="3849102" y="2017205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C62CA3FA-80C2-4924-84C4-AA31C88BEB3C}"/>
                </a:ext>
              </a:extLst>
            </p:cNvPr>
            <p:cNvSpPr/>
            <p:nvPr/>
          </p:nvSpPr>
          <p:spPr>
            <a:xfrm rot="10800000">
              <a:off x="4676051" y="4024049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7AC3F7E-AD92-445C-BEE3-89704BE04B75}"/>
                </a:ext>
              </a:extLst>
            </p:cNvPr>
            <p:cNvCxnSpPr/>
            <p:nvPr/>
          </p:nvCxnSpPr>
          <p:spPr>
            <a:xfrm rot="10800000">
              <a:off x="5293271" y="3618650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20AEE540-885D-406D-9B4A-D81DF34C8F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38383" y="3358098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E3923564-DC4A-41C8-9F6C-4FA630A2954B}"/>
                </a:ext>
              </a:extLst>
            </p:cNvPr>
            <p:cNvCxnSpPr/>
            <p:nvPr/>
          </p:nvCxnSpPr>
          <p:spPr>
            <a:xfrm rot="10800000">
              <a:off x="4777514" y="3618650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03E18420-EC8D-4DC3-941E-1448C5C55FAD}"/>
                </a:ext>
              </a:extLst>
            </p:cNvPr>
            <p:cNvSpPr/>
            <p:nvPr/>
          </p:nvSpPr>
          <p:spPr>
            <a:xfrm rot="10800000">
              <a:off x="4676051" y="3515780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FF153758-0FCE-4F14-9677-980935FD3F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36096" y="3869556"/>
              <a:ext cx="0" cy="51435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694814B-01ED-45EB-B97D-CC2F322FA73C}"/>
                </a:ext>
              </a:extLst>
            </p:cNvPr>
            <p:cNvSpPr/>
            <p:nvPr/>
          </p:nvSpPr>
          <p:spPr>
            <a:xfrm rot="16200000">
              <a:off x="5186608" y="4024049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E0C760F1-5A03-45EB-ABE1-43240A181C15}"/>
                </a:ext>
              </a:extLst>
            </p:cNvPr>
            <p:cNvSpPr/>
            <p:nvPr/>
          </p:nvSpPr>
          <p:spPr>
            <a:xfrm rot="5400000">
              <a:off x="4678717" y="4541588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5E60A55-1138-4F29-98A2-005208C5DC74}"/>
                </a:ext>
              </a:extLst>
            </p:cNvPr>
            <p:cNvCxnSpPr/>
            <p:nvPr/>
          </p:nvCxnSpPr>
          <p:spPr>
            <a:xfrm rot="5400000">
              <a:off x="4530493" y="3872933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BA10882A-E741-4538-8E63-F2F606CC58F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273318" y="4027238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6DAF56E-A35B-40FA-965C-97F5D1F40D25}"/>
                </a:ext>
              </a:extLst>
            </p:cNvPr>
            <p:cNvCxnSpPr/>
            <p:nvPr/>
          </p:nvCxnSpPr>
          <p:spPr>
            <a:xfrm rot="5400000">
              <a:off x="4530493" y="4388690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92810C64-939F-4B76-80A3-5CCB52403D4F}"/>
                </a:ext>
              </a:extLst>
            </p:cNvPr>
            <p:cNvSpPr/>
            <p:nvPr/>
          </p:nvSpPr>
          <p:spPr>
            <a:xfrm rot="5400000">
              <a:off x="4170448" y="4027238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4D5C696-82B6-409D-A6E6-C12EE57C12F4}"/>
                </a:ext>
              </a:extLst>
            </p:cNvPr>
            <p:cNvSpPr/>
            <p:nvPr/>
          </p:nvSpPr>
          <p:spPr>
            <a:xfrm rot="5400000">
              <a:off x="4170448" y="4541588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1B9C02B0-AE0D-4FFB-B962-B18CDF82E15D}"/>
                </a:ext>
              </a:extLst>
            </p:cNvPr>
            <p:cNvCxnSpPr>
              <a:cxnSpLocks/>
            </p:cNvCxnSpPr>
            <p:nvPr/>
          </p:nvCxnSpPr>
          <p:spPr>
            <a:xfrm>
              <a:off x="4781208" y="4090640"/>
              <a:ext cx="0" cy="51435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501220A0-4319-40FB-9746-25716B12F7A2}"/>
                </a:ext>
              </a:extLst>
            </p:cNvPr>
            <p:cNvSpPr/>
            <p:nvPr/>
          </p:nvSpPr>
          <p:spPr>
            <a:xfrm rot="16200000">
              <a:off x="5186608" y="3520541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9D3DB252-5512-4820-8E24-07C4E883F6D9}"/>
                </a:ext>
              </a:extLst>
            </p:cNvPr>
            <p:cNvSpPr/>
            <p:nvPr/>
          </p:nvSpPr>
          <p:spPr>
            <a:xfrm rot="10800000">
              <a:off x="4815755" y="6490894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54A9B740-2D70-49BB-B4BF-BF0A9470A758}"/>
                </a:ext>
              </a:extLst>
            </p:cNvPr>
            <p:cNvCxnSpPr/>
            <p:nvPr/>
          </p:nvCxnSpPr>
          <p:spPr>
            <a:xfrm rot="10800000">
              <a:off x="5432975" y="6085495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5507CEAF-AF3F-445F-B76D-ABCC335E7A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78087" y="5824943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B763DFE6-4DE8-424B-8987-22C03F3CEBE0}"/>
                </a:ext>
              </a:extLst>
            </p:cNvPr>
            <p:cNvCxnSpPr/>
            <p:nvPr/>
          </p:nvCxnSpPr>
          <p:spPr>
            <a:xfrm rot="10800000">
              <a:off x="4917218" y="6085495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AA32C216-5B16-4322-8CE8-6F38A106C3EE}"/>
                </a:ext>
              </a:extLst>
            </p:cNvPr>
            <p:cNvSpPr/>
            <p:nvPr/>
          </p:nvSpPr>
          <p:spPr>
            <a:xfrm rot="10800000">
              <a:off x="4815755" y="5982625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C3FAE0C9-CB81-460B-AE26-6D2F23A1713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75800" y="6336401"/>
              <a:ext cx="0" cy="51435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1E0ED816-CB47-4E12-822F-083364EF67B4}"/>
                </a:ext>
              </a:extLst>
            </p:cNvPr>
            <p:cNvSpPr/>
            <p:nvPr/>
          </p:nvSpPr>
          <p:spPr>
            <a:xfrm rot="16200000">
              <a:off x="5326312" y="6490894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AD3D759E-18E6-4891-92DC-056644F1789F}"/>
                </a:ext>
              </a:extLst>
            </p:cNvPr>
            <p:cNvSpPr/>
            <p:nvPr/>
          </p:nvSpPr>
          <p:spPr>
            <a:xfrm rot="16200000">
              <a:off x="5326312" y="7005244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897EF0ED-5534-48F1-AADE-DE365D9543C7}"/>
                </a:ext>
              </a:extLst>
            </p:cNvPr>
            <p:cNvCxnSpPr/>
            <p:nvPr/>
          </p:nvCxnSpPr>
          <p:spPr>
            <a:xfrm rot="16200000">
              <a:off x="5680276" y="6850939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38B1D72A-A615-4850-8402-91F1E4D4287A}"/>
                </a:ext>
              </a:extLst>
            </p:cNvPr>
            <p:cNvCxnSpPr>
              <a:cxnSpLocks/>
            </p:cNvCxnSpPr>
            <p:nvPr/>
          </p:nvCxnSpPr>
          <p:spPr>
            <a:xfrm>
              <a:off x="5937451" y="6635674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9C874B7A-11F5-4CA2-91B4-44694DE87C01}"/>
                </a:ext>
              </a:extLst>
            </p:cNvPr>
            <p:cNvCxnSpPr/>
            <p:nvPr/>
          </p:nvCxnSpPr>
          <p:spPr>
            <a:xfrm rot="16200000">
              <a:off x="5680276" y="6335182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75F154B0-B5C0-4197-8974-9B3BBD2E8E14}"/>
                </a:ext>
              </a:extLst>
            </p:cNvPr>
            <p:cNvSpPr/>
            <p:nvPr/>
          </p:nvSpPr>
          <p:spPr>
            <a:xfrm rot="16200000">
              <a:off x="5834581" y="6490894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033FBCEF-F834-4E8D-B92D-AB5985A7EA96}"/>
                </a:ext>
              </a:extLst>
            </p:cNvPr>
            <p:cNvCxnSpPr>
              <a:cxnSpLocks/>
            </p:cNvCxnSpPr>
            <p:nvPr/>
          </p:nvCxnSpPr>
          <p:spPr>
            <a:xfrm>
              <a:off x="5429370" y="6593764"/>
              <a:ext cx="0" cy="51435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BE742675-6499-42FB-AE7A-14F8A529B452}"/>
                </a:ext>
              </a:extLst>
            </p:cNvPr>
            <p:cNvSpPr/>
            <p:nvPr/>
          </p:nvSpPr>
          <p:spPr>
            <a:xfrm rot="5400000">
              <a:off x="4818421" y="7008433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BDC117A6-5495-4C96-98FB-8BA9917DE45D}"/>
                </a:ext>
              </a:extLst>
            </p:cNvPr>
            <p:cNvCxnSpPr/>
            <p:nvPr/>
          </p:nvCxnSpPr>
          <p:spPr>
            <a:xfrm rot="5400000">
              <a:off x="4670197" y="6339778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6404F9C5-6A5C-44F5-9340-1E285DE2C0A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413022" y="6494083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7ABD0138-8CEE-4EF5-B5D3-B62F798511C0}"/>
                </a:ext>
              </a:extLst>
            </p:cNvPr>
            <p:cNvCxnSpPr/>
            <p:nvPr/>
          </p:nvCxnSpPr>
          <p:spPr>
            <a:xfrm rot="5400000">
              <a:off x="4670197" y="6855535"/>
              <a:ext cx="0" cy="514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B23A94BE-0EF7-4322-9FB0-10D73D8F4EBC}"/>
                </a:ext>
              </a:extLst>
            </p:cNvPr>
            <p:cNvSpPr/>
            <p:nvPr/>
          </p:nvSpPr>
          <p:spPr>
            <a:xfrm rot="5400000">
              <a:off x="4310152" y="6494083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A4A3D181-684E-45ED-8A0D-A1DC8A833FC8}"/>
                </a:ext>
              </a:extLst>
            </p:cNvPr>
            <p:cNvSpPr/>
            <p:nvPr/>
          </p:nvSpPr>
          <p:spPr>
            <a:xfrm rot="5400000">
              <a:off x="4310152" y="7008433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7947EEBF-E7E5-4805-9E48-C1A6B388867A}"/>
                </a:ext>
              </a:extLst>
            </p:cNvPr>
            <p:cNvCxnSpPr>
              <a:cxnSpLocks/>
            </p:cNvCxnSpPr>
            <p:nvPr/>
          </p:nvCxnSpPr>
          <p:spPr>
            <a:xfrm>
              <a:off x="4920912" y="6557485"/>
              <a:ext cx="0" cy="51435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4C6B0D7-936B-4CCE-9D54-7E1C2126993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3678" y="6850938"/>
              <a:ext cx="0" cy="51435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C6EBFC28-7EA0-4600-8D39-E412838BDB0B}"/>
                </a:ext>
              </a:extLst>
            </p:cNvPr>
            <p:cNvSpPr/>
            <p:nvPr/>
          </p:nvSpPr>
          <p:spPr>
            <a:xfrm rot="10800000">
              <a:off x="5840850" y="7008204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72F347EB-FC4A-4AEE-B212-726F4D7AA5C1}"/>
                </a:ext>
              </a:extLst>
            </p:cNvPr>
            <p:cNvSpPr/>
            <p:nvPr/>
          </p:nvSpPr>
          <p:spPr>
            <a:xfrm rot="16200000">
              <a:off x="5326312" y="5987386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CEE7D6A9-C950-455A-8BB1-BB54F7D0922E}"/>
                </a:ext>
              </a:extLst>
            </p:cNvPr>
            <p:cNvSpPr/>
            <p:nvPr/>
          </p:nvSpPr>
          <p:spPr>
            <a:xfrm>
              <a:off x="5246268" y="4185348"/>
              <a:ext cx="327840" cy="792480"/>
            </a:xfrm>
            <a:custGeom>
              <a:avLst/>
              <a:gdLst>
                <a:gd name="connsiteX0" fmla="*/ 0 w 327840"/>
                <a:gd name="connsiteY0" fmla="*/ 0 h 792480"/>
                <a:gd name="connsiteX1" fmla="*/ 327660 w 327840"/>
                <a:gd name="connsiteY1" fmla="*/ 381000 h 792480"/>
                <a:gd name="connsiteX2" fmla="*/ 45720 w 327840"/>
                <a:gd name="connsiteY2" fmla="*/ 792480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840" h="792480">
                  <a:moveTo>
                    <a:pt x="0" y="0"/>
                  </a:moveTo>
                  <a:cubicBezTo>
                    <a:pt x="160020" y="124460"/>
                    <a:pt x="320040" y="248920"/>
                    <a:pt x="327660" y="381000"/>
                  </a:cubicBezTo>
                  <a:cubicBezTo>
                    <a:pt x="335280" y="513080"/>
                    <a:pt x="99060" y="726440"/>
                    <a:pt x="45720" y="79248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6FE13BAC-992D-4215-BD5E-DEA30CDDE90B}"/>
                </a:ext>
              </a:extLst>
            </p:cNvPr>
            <p:cNvSpPr/>
            <p:nvPr/>
          </p:nvSpPr>
          <p:spPr>
            <a:xfrm rot="16200000">
              <a:off x="5204346" y="4893358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58395889-E9AF-49B4-8332-39428D6EA473}"/>
                </a:ext>
              </a:extLst>
            </p:cNvPr>
            <p:cNvSpPr/>
            <p:nvPr/>
          </p:nvSpPr>
          <p:spPr>
            <a:xfrm rot="16200000">
              <a:off x="5396080" y="4296380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80483025-7E91-4F0D-ACF7-9999FCDE82E3}"/>
                </a:ext>
              </a:extLst>
            </p:cNvPr>
            <p:cNvSpPr/>
            <p:nvPr/>
          </p:nvSpPr>
          <p:spPr>
            <a:xfrm rot="10800000">
              <a:off x="5402344" y="4629019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6086C137-0AEC-4650-8575-121A49864F39}"/>
                </a:ext>
              </a:extLst>
            </p:cNvPr>
            <p:cNvCxnSpPr/>
            <p:nvPr/>
          </p:nvCxnSpPr>
          <p:spPr>
            <a:xfrm>
              <a:off x="5042291" y="5065441"/>
              <a:ext cx="0" cy="731520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4F51A1B3-ECDF-40F2-9517-8348A62FBC5D}"/>
                    </a:ext>
                  </a:extLst>
                </p:cNvPr>
                <p:cNvSpPr txBox="1"/>
                <p:nvPr/>
              </p:nvSpPr>
              <p:spPr>
                <a:xfrm>
                  <a:off x="242440" y="4574315"/>
                  <a:ext cx="203126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/>
                    <a:t> (fragmented)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4F51A1B3-ECDF-40F2-9517-8348A62FBC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40" y="4574315"/>
                  <a:ext cx="2031262" cy="646331"/>
                </a:xfrm>
                <a:prstGeom prst="rect">
                  <a:avLst/>
                </a:prstGeom>
                <a:blipFill>
                  <a:blip r:embed="rId2"/>
                  <a:stretch>
                    <a:fillRect t="-4717" r="-24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4598E8C9-EBCA-42DF-849A-413F7F118857}"/>
                </a:ext>
              </a:extLst>
            </p:cNvPr>
            <p:cNvSpPr/>
            <p:nvPr/>
          </p:nvSpPr>
          <p:spPr>
            <a:xfrm>
              <a:off x="2682932" y="4527854"/>
              <a:ext cx="137160" cy="13716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Star: 5 Points 302">
              <a:extLst>
                <a:ext uri="{FF2B5EF4-FFF2-40B4-BE49-F238E27FC236}">
                  <a16:creationId xmlns:a16="http://schemas.microsoft.com/office/drawing/2014/main" id="{B2896FA3-68A5-4E17-8B87-87DB371EF617}"/>
                </a:ext>
              </a:extLst>
            </p:cNvPr>
            <p:cNvSpPr/>
            <p:nvPr/>
          </p:nvSpPr>
          <p:spPr>
            <a:xfrm>
              <a:off x="2298975" y="4536410"/>
              <a:ext cx="137160" cy="13716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9764C51-CA23-4355-A49E-40D477119ED7}"/>
                </a:ext>
              </a:extLst>
            </p:cNvPr>
            <p:cNvSpPr/>
            <p:nvPr/>
          </p:nvSpPr>
          <p:spPr>
            <a:xfrm rot="5400000">
              <a:off x="2455751" y="4510214"/>
              <a:ext cx="205740" cy="2057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304" name="Star: 5 Points 303">
              <a:extLst>
                <a:ext uri="{FF2B5EF4-FFF2-40B4-BE49-F238E27FC236}">
                  <a16:creationId xmlns:a16="http://schemas.microsoft.com/office/drawing/2014/main" id="{13E7863E-D9A6-46C5-97A5-23D68BD5DEA9}"/>
                </a:ext>
              </a:extLst>
            </p:cNvPr>
            <p:cNvSpPr/>
            <p:nvPr/>
          </p:nvSpPr>
          <p:spPr>
            <a:xfrm>
              <a:off x="2009437" y="4238592"/>
              <a:ext cx="137160" cy="13716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Star: 5 Points 304">
              <a:extLst>
                <a:ext uri="{FF2B5EF4-FFF2-40B4-BE49-F238E27FC236}">
                  <a16:creationId xmlns:a16="http://schemas.microsoft.com/office/drawing/2014/main" id="{797F7385-36FD-4B87-9067-58A7A2096EEF}"/>
                </a:ext>
              </a:extLst>
            </p:cNvPr>
            <p:cNvSpPr/>
            <p:nvPr/>
          </p:nvSpPr>
          <p:spPr>
            <a:xfrm>
              <a:off x="2020642" y="5770861"/>
              <a:ext cx="137160" cy="13716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Star: 5 Points 305">
              <a:extLst>
                <a:ext uri="{FF2B5EF4-FFF2-40B4-BE49-F238E27FC236}">
                  <a16:creationId xmlns:a16="http://schemas.microsoft.com/office/drawing/2014/main" id="{E3C20F06-E807-4EBF-B469-A3FF88251F5F}"/>
                </a:ext>
              </a:extLst>
            </p:cNvPr>
            <p:cNvSpPr/>
            <p:nvPr/>
          </p:nvSpPr>
          <p:spPr>
            <a:xfrm>
              <a:off x="1694959" y="5433337"/>
              <a:ext cx="137160" cy="13716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Star: 5 Points 306">
              <a:extLst>
                <a:ext uri="{FF2B5EF4-FFF2-40B4-BE49-F238E27FC236}">
                  <a16:creationId xmlns:a16="http://schemas.microsoft.com/office/drawing/2014/main" id="{30B00490-A27F-4CD6-B7C7-F6F0E998A4B9}"/>
                </a:ext>
              </a:extLst>
            </p:cNvPr>
            <p:cNvSpPr/>
            <p:nvPr/>
          </p:nvSpPr>
          <p:spPr>
            <a:xfrm>
              <a:off x="1702975" y="5799128"/>
              <a:ext cx="137160" cy="13716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E7D64519-A5EC-48DD-9748-B9354FA00C7D}"/>
                </a:ext>
              </a:extLst>
            </p:cNvPr>
            <p:cNvSpPr/>
            <p:nvPr/>
          </p:nvSpPr>
          <p:spPr>
            <a:xfrm>
              <a:off x="2729366" y="4033216"/>
              <a:ext cx="137160" cy="13716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Star: 5 Points 308">
              <a:extLst>
                <a:ext uri="{FF2B5EF4-FFF2-40B4-BE49-F238E27FC236}">
                  <a16:creationId xmlns:a16="http://schemas.microsoft.com/office/drawing/2014/main" id="{47612ACB-4B93-4016-91BE-DAFB19C9AF2B}"/>
                </a:ext>
              </a:extLst>
            </p:cNvPr>
            <p:cNvSpPr/>
            <p:nvPr/>
          </p:nvSpPr>
          <p:spPr>
            <a:xfrm>
              <a:off x="2009437" y="3332134"/>
              <a:ext cx="137160" cy="13716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Star: 5 Points 309">
              <a:extLst>
                <a:ext uri="{FF2B5EF4-FFF2-40B4-BE49-F238E27FC236}">
                  <a16:creationId xmlns:a16="http://schemas.microsoft.com/office/drawing/2014/main" id="{6D29132B-98D7-40CF-9251-D448E1D0E492}"/>
                </a:ext>
              </a:extLst>
            </p:cNvPr>
            <p:cNvSpPr/>
            <p:nvPr/>
          </p:nvSpPr>
          <p:spPr>
            <a:xfrm>
              <a:off x="5361790" y="5799128"/>
              <a:ext cx="137160" cy="13716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624D884E-AD0A-4804-9E2C-39AA23DC2A16}"/>
                </a:ext>
              </a:extLst>
            </p:cNvPr>
            <p:cNvSpPr/>
            <p:nvPr/>
          </p:nvSpPr>
          <p:spPr>
            <a:xfrm>
              <a:off x="5570134" y="6004470"/>
              <a:ext cx="137160" cy="13716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Star: 5 Points 311">
              <a:extLst>
                <a:ext uri="{FF2B5EF4-FFF2-40B4-BE49-F238E27FC236}">
                  <a16:creationId xmlns:a16="http://schemas.microsoft.com/office/drawing/2014/main" id="{D230E702-4A30-4EBE-A17C-665A72ABF259}"/>
                </a:ext>
              </a:extLst>
            </p:cNvPr>
            <p:cNvSpPr/>
            <p:nvPr/>
          </p:nvSpPr>
          <p:spPr>
            <a:xfrm>
              <a:off x="4858792" y="7241470"/>
              <a:ext cx="137160" cy="13716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Star: 5 Points 312">
              <a:extLst>
                <a:ext uri="{FF2B5EF4-FFF2-40B4-BE49-F238E27FC236}">
                  <a16:creationId xmlns:a16="http://schemas.microsoft.com/office/drawing/2014/main" id="{05C42901-9B76-4D28-870A-207A41FFD871}"/>
                </a:ext>
              </a:extLst>
            </p:cNvPr>
            <p:cNvSpPr/>
            <p:nvPr/>
          </p:nvSpPr>
          <p:spPr>
            <a:xfrm>
              <a:off x="5361790" y="7241470"/>
              <a:ext cx="137160" cy="137160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TextBox 313">
                  <a:extLst>
                    <a:ext uri="{FF2B5EF4-FFF2-40B4-BE49-F238E27FC236}">
                      <a16:creationId xmlns:a16="http://schemas.microsoft.com/office/drawing/2014/main" id="{296FDED6-3094-4BAF-966B-6FF7C1623526}"/>
                    </a:ext>
                  </a:extLst>
                </p:cNvPr>
                <p:cNvSpPr txBox="1"/>
                <p:nvPr/>
              </p:nvSpPr>
              <p:spPr>
                <a:xfrm>
                  <a:off x="3429000" y="5974340"/>
                  <a:ext cx="81528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4" name="TextBox 313">
                  <a:extLst>
                    <a:ext uri="{FF2B5EF4-FFF2-40B4-BE49-F238E27FC236}">
                      <a16:creationId xmlns:a16="http://schemas.microsoft.com/office/drawing/2014/main" id="{296FDED6-3094-4BAF-966B-6FF7C1623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5974340"/>
                  <a:ext cx="815287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ED0A5EF-5A7B-41BA-A272-A158D854A0A4}"/>
                </a:ext>
              </a:extLst>
            </p:cNvPr>
            <p:cNvSpPr/>
            <p:nvPr/>
          </p:nvSpPr>
          <p:spPr>
            <a:xfrm rot="5400000">
              <a:off x="1465652" y="3518866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DA6D321-D2BD-49A4-9091-4192149E880D}"/>
                </a:ext>
              </a:extLst>
            </p:cNvPr>
            <p:cNvSpPr/>
            <p:nvPr/>
          </p:nvSpPr>
          <p:spPr>
            <a:xfrm rot="5400000">
              <a:off x="1465652" y="4033216"/>
              <a:ext cx="205740" cy="2057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371977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15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Bertram</dc:creator>
  <cp:lastModifiedBy>Jason Bertram</cp:lastModifiedBy>
  <cp:revision>50</cp:revision>
  <dcterms:created xsi:type="dcterms:W3CDTF">2019-05-22T15:42:04Z</dcterms:created>
  <dcterms:modified xsi:type="dcterms:W3CDTF">2019-08-22T21:30:02Z</dcterms:modified>
</cp:coreProperties>
</file>