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657600" cy="18288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310" d="100"/>
          <a:sy n="310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5CB7-630E-4D80-B4AF-B4D36936C591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FCE2-0DA1-49C2-A2CB-3DD4AA3F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5ECD-3F43-4FB0-B904-4DC0AC5C79AF}" type="datetimeFigureOut">
              <a:rPr lang="en-US" smtClean="0"/>
              <a:t>05-May-17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4EF2-10E9-4CEE-90D6-254D3D38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Arrow Connector 131"/>
          <p:cNvCxnSpPr/>
          <p:nvPr/>
        </p:nvCxnSpPr>
        <p:spPr>
          <a:xfrm flipV="1">
            <a:off x="696864" y="457200"/>
            <a:ext cx="0" cy="108611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0124" y="228600"/>
            <a:ext cx="468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High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460431" y="1463040"/>
            <a:ext cx="44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Low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Propagule</a:t>
                </a:r>
              </a:p>
              <a:p>
                <a:r>
                  <a:rPr lang="en-US" sz="1200" dirty="0" smtClean="0"/>
                  <a:t>Density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32" y="678952"/>
                <a:ext cx="815351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" y="445936"/>
                <a:ext cx="620619" cy="153888"/>
              </a:xfrm>
              <a:prstGeom prst="rect">
                <a:avLst/>
              </a:prstGeom>
              <a:blipFill>
                <a:blip r:embed="rId4"/>
                <a:stretch>
                  <a:fillRect l="-4902" r="-392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352056" y="50819"/>
            <a:ext cx="60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Grime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28019" y="31877"/>
            <a:ext cx="117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 stress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" y="1367464"/>
                <a:ext cx="415305" cy="153888"/>
              </a:xfrm>
              <a:prstGeom prst="rect">
                <a:avLst/>
              </a:prstGeom>
              <a:blipFill>
                <a:blip r:embed="rId5"/>
                <a:stretch>
                  <a:fillRect l="-7353" r="-735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312275" y="263979"/>
            <a:ext cx="55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Ideal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11845" y="1384747"/>
            <a:ext cx="97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Disturbance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9308" y="276659"/>
            <a:ext cx="55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442" y="457200"/>
            <a:ext cx="1007839" cy="1005840"/>
            <a:chOff x="1111235" y="349309"/>
            <a:chExt cx="1007839" cy="100584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1113234" y="362012"/>
              <a:ext cx="1005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112234" y="34930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111235" y="362012"/>
              <a:ext cx="886628" cy="9035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 rot="18858909">
            <a:off x="2513794" y="756978"/>
            <a:ext cx="125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Limits of survival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413545" y="354845"/>
            <a:ext cx="55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Ideal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792" y="1197635"/>
            <a:ext cx="97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Disturbance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49749" y="1189463"/>
            <a:ext cx="55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Stress</a:t>
            </a:r>
          </a:p>
        </p:txBody>
      </p:sp>
      <p:grpSp>
        <p:nvGrpSpPr>
          <p:cNvPr id="49" name="Group 48"/>
          <p:cNvGrpSpPr/>
          <p:nvPr/>
        </p:nvGrpSpPr>
        <p:grpSpPr>
          <a:xfrm rot="2731516">
            <a:off x="1142689" y="757212"/>
            <a:ext cx="1007839" cy="1005840"/>
            <a:chOff x="1111235" y="349309"/>
            <a:chExt cx="1007839" cy="100584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113234" y="362012"/>
              <a:ext cx="1005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112234" y="34930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111235" y="362012"/>
              <a:ext cx="886628" cy="9035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121124" y="987530"/>
            <a:ext cx="125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Limits of survival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3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34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38</cp:revision>
  <dcterms:created xsi:type="dcterms:W3CDTF">2016-09-03T06:18:42Z</dcterms:created>
  <dcterms:modified xsi:type="dcterms:W3CDTF">2017-05-05T07:40:59Z</dcterms:modified>
</cp:coreProperties>
</file>