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657600" cy="18288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333" d="100"/>
          <a:sy n="333" d="100"/>
        </p:scale>
        <p:origin x="46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5CB7-630E-4D80-B4AF-B4D36936C591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FCE2-0DA1-49C2-A2CB-3DD4AA3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5ECD-3F43-4FB0-B904-4DC0AC5C79AF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055429" y="441821"/>
            <a:ext cx="55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Ideal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67621" y="1262623"/>
            <a:ext cx="67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Disturb.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89363" y="1272376"/>
            <a:ext cx="8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554670" y="457200"/>
            <a:ext cx="0" cy="1086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8417" y="228600"/>
            <a:ext cx="468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High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36862" y="1463040"/>
            <a:ext cx="440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Low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-43345" y="696263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Density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9711" y="242798"/>
            <a:ext cx="55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0594" y="1398057"/>
            <a:ext cx="97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Disturb.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72775" y="245585"/>
            <a:ext cx="8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64574" y="503376"/>
                <a:ext cx="357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000" b="0" dirty="0" smtClean="0"/>
                  <a:t>,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74" y="503376"/>
                <a:ext cx="357085" cy="153888"/>
              </a:xfrm>
              <a:prstGeom prst="rect">
                <a:avLst/>
              </a:prstGeom>
              <a:blipFill>
                <a:blip r:embed="rId3"/>
                <a:stretch>
                  <a:fillRect l="-13793" t="-24000" r="-8621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85979" y="1044376"/>
                <a:ext cx="20159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↓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79" y="1044376"/>
                <a:ext cx="201594" cy="153888"/>
              </a:xfrm>
              <a:prstGeom prst="rect">
                <a:avLst/>
              </a:prstGeom>
              <a:blipFill>
                <a:blip r:embed="rId4"/>
                <a:stretch>
                  <a:fillRect l="-18182" r="-1515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074002" y="104437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02" y="1044376"/>
                <a:ext cx="195566" cy="153888"/>
              </a:xfrm>
              <a:prstGeom prst="rect">
                <a:avLst/>
              </a:prstGeom>
              <a:blipFill>
                <a:blip r:embed="rId5"/>
                <a:stretch>
                  <a:fillRect l="-18750" r="-1562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351327" y="503375"/>
                <a:ext cx="20211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27" y="503375"/>
                <a:ext cx="202116" cy="307777"/>
              </a:xfrm>
              <a:prstGeom prst="rect">
                <a:avLst/>
              </a:prstGeom>
              <a:blipFill>
                <a:blip r:embed="rId6"/>
                <a:stretch>
                  <a:fillRect l="-24242" r="-303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323018" y="736694"/>
                <a:ext cx="18716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018" y="736694"/>
                <a:ext cx="187167" cy="153888"/>
              </a:xfrm>
              <a:prstGeom prst="rect">
                <a:avLst/>
              </a:prstGeom>
              <a:blipFill>
                <a:blip r:embed="rId7"/>
                <a:stretch>
                  <a:fillRect l="-19355" r="-967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753003" y="133099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03" y="1330991"/>
                <a:ext cx="195566" cy="153888"/>
              </a:xfrm>
              <a:prstGeom prst="rect">
                <a:avLst/>
              </a:prstGeom>
              <a:blipFill>
                <a:blip r:embed="rId5"/>
                <a:stretch>
                  <a:fillRect l="-18750" r="-1562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203070" y="31878"/>
            <a:ext cx="60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Grime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44296" y="31877"/>
            <a:ext cx="117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Resource comp.</a:t>
            </a:r>
            <a:endParaRPr lang="en-US" sz="1200" dirty="0"/>
          </a:p>
        </p:txBody>
      </p:sp>
      <p:sp>
        <p:nvSpPr>
          <p:cNvPr id="2" name="Right Triangle 1"/>
          <p:cNvSpPr/>
          <p:nvPr/>
        </p:nvSpPr>
        <p:spPr>
          <a:xfrm rot="8100000">
            <a:off x="1016298" y="808141"/>
            <a:ext cx="1005840" cy="100584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/>
          <p:cNvSpPr/>
          <p:nvPr/>
        </p:nvSpPr>
        <p:spPr>
          <a:xfrm rot="5400000">
            <a:off x="2627620" y="540244"/>
            <a:ext cx="914400" cy="91440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9760" y="944598"/>
                <a:ext cx="2827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0" y="944598"/>
                <a:ext cx="282770" cy="153888"/>
              </a:xfrm>
              <a:prstGeom prst="rect">
                <a:avLst/>
              </a:prstGeom>
              <a:blipFill>
                <a:blip r:embed="rId9"/>
                <a:stretch>
                  <a:fillRect l="-8511" r="-1063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421686" y="627460"/>
                <a:ext cx="20159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86" y="627460"/>
                <a:ext cx="201594" cy="153888"/>
              </a:xfrm>
              <a:prstGeom prst="rect">
                <a:avLst/>
              </a:prstGeom>
              <a:blipFill>
                <a:blip r:embed="rId4"/>
                <a:stretch>
                  <a:fillRect l="-18182" r="-1515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38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28</cp:revision>
  <dcterms:created xsi:type="dcterms:W3CDTF">2016-09-03T06:18:42Z</dcterms:created>
  <dcterms:modified xsi:type="dcterms:W3CDTF">2016-09-20T02:44:41Z</dcterms:modified>
</cp:coreProperties>
</file>