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3657600" cy="1828800"/>
  <p:notesSz cx="6858000" cy="9144000"/>
  <p:defaultTextStyle>
    <a:defPPr>
      <a:defRPr lang="en-US"/>
    </a:defPPr>
    <a:lvl1pPr marL="0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175565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351130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52669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702259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87782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053389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22895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1404518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4660"/>
  </p:normalViewPr>
  <p:slideViewPr>
    <p:cSldViewPr snapToGrid="0">
      <p:cViewPr varScale="1">
        <p:scale>
          <a:sx n="341" d="100"/>
          <a:sy n="341" d="100"/>
        </p:scale>
        <p:origin x="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E5CB7-630E-4D80-B4AF-B4D36936C591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AFCE2-0DA1-49C2-A2CB-3DD4AA3F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3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1pPr>
    <a:lvl2pPr marL="175565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2pPr>
    <a:lvl3pPr marL="351130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3pPr>
    <a:lvl4pPr marL="52669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4pPr>
    <a:lvl5pPr marL="702259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5pPr>
    <a:lvl6pPr marL="87782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6pPr>
    <a:lvl7pPr marL="1053389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7pPr>
    <a:lvl8pPr marL="122895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8pPr>
    <a:lvl9pPr marL="1404518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B352D-6485-4077-97AF-A0C3ED6989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5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9297"/>
            <a:ext cx="27432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60543"/>
            <a:ext cx="27432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5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8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97367"/>
            <a:ext cx="788670" cy="1549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97367"/>
            <a:ext cx="2320290" cy="154982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6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2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455930"/>
            <a:ext cx="315468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223857"/>
            <a:ext cx="315468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486833"/>
            <a:ext cx="155448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486833"/>
            <a:ext cx="155448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1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97367"/>
            <a:ext cx="3154680" cy="353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448310"/>
            <a:ext cx="154733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668020"/>
            <a:ext cx="1547336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448310"/>
            <a:ext cx="155495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668020"/>
            <a:ext cx="1554956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7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1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63314"/>
            <a:ext cx="185166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63314"/>
            <a:ext cx="185166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3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97367"/>
            <a:ext cx="315468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486833"/>
            <a:ext cx="315468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55ECD-3F43-4FB0-B904-4DC0AC5C79A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1174605" y="441821"/>
            <a:ext cx="55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Ideal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886797" y="1262623"/>
            <a:ext cx="67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Disturb.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44810" y="1262831"/>
            <a:ext cx="80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Stress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 flipV="1">
            <a:off x="696864" y="457200"/>
            <a:ext cx="0" cy="108611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0124" y="228600"/>
            <a:ext cx="4683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High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460431" y="1463040"/>
            <a:ext cx="4405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Low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-52232" y="678952"/>
                <a:ext cx="8153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Propagule</a:t>
                </a:r>
              </a:p>
              <a:p>
                <a:r>
                  <a:rPr lang="en-US" sz="1200" dirty="0" smtClean="0"/>
                  <a:t>Density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232" y="678952"/>
                <a:ext cx="815351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421610" y="292432"/>
            <a:ext cx="55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Ideal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5567" y="1398057"/>
            <a:ext cx="97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Disturb.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172775" y="285674"/>
            <a:ext cx="80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199" y="445936"/>
                <a:ext cx="6206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,↓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" y="445936"/>
                <a:ext cx="620619" cy="153888"/>
              </a:xfrm>
              <a:prstGeom prst="rect">
                <a:avLst/>
              </a:prstGeom>
              <a:blipFill>
                <a:blip r:embed="rId4"/>
                <a:stretch>
                  <a:fillRect l="-4902" r="-392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352056" y="50819"/>
            <a:ext cx="600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Grime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528019" y="31877"/>
            <a:ext cx="117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 stress</a:t>
            </a:r>
            <a:endParaRPr lang="en-US" sz="1200" dirty="0"/>
          </a:p>
        </p:txBody>
      </p:sp>
      <p:sp>
        <p:nvSpPr>
          <p:cNvPr id="2" name="Right Triangle 1"/>
          <p:cNvSpPr/>
          <p:nvPr/>
        </p:nvSpPr>
        <p:spPr>
          <a:xfrm rot="8100000">
            <a:off x="1135474" y="808141"/>
            <a:ext cx="1005840" cy="1005840"/>
          </a:xfrm>
          <a:prstGeom prst="rt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/>
          <p:cNvSpPr/>
          <p:nvPr/>
        </p:nvSpPr>
        <p:spPr>
          <a:xfrm rot="5400000">
            <a:off x="2627620" y="540244"/>
            <a:ext cx="914400" cy="914400"/>
          </a:xfrm>
          <a:prstGeom prst="rt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13628" y="1367464"/>
                <a:ext cx="41530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" y="1367464"/>
                <a:ext cx="415305" cy="153888"/>
              </a:xfrm>
              <a:prstGeom prst="rect">
                <a:avLst/>
              </a:prstGeom>
              <a:blipFill>
                <a:blip r:embed="rId5"/>
                <a:stretch>
                  <a:fillRect l="-7353" r="-735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7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</TotalTime>
  <Words>30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jason</cp:lastModifiedBy>
  <cp:revision>36</cp:revision>
  <dcterms:created xsi:type="dcterms:W3CDTF">2016-09-03T06:18:42Z</dcterms:created>
  <dcterms:modified xsi:type="dcterms:W3CDTF">2017-05-05T06:39:00Z</dcterms:modified>
</cp:coreProperties>
</file>