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61" r:id="rId2"/>
  </p:sldIdLst>
  <p:sldSz cx="3657600" cy="3657600"/>
  <p:notesSz cx="6858000" cy="9144000"/>
  <p:defaultTextStyle>
    <a:defPPr>
      <a:defRPr lang="en-US"/>
    </a:defPPr>
    <a:lvl1pPr marL="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2pPr>
    <a:lvl3pPr marL="77724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3pPr>
    <a:lvl4pPr marL="116586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4pPr>
    <a:lvl5pPr marL="155448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5pPr>
    <a:lvl6pPr marL="194310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6pPr>
    <a:lvl7pPr marL="23317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7pPr>
    <a:lvl8pPr marL="272034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8pPr>
    <a:lvl9pPr marL="310896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5685" autoAdjust="0"/>
  </p:normalViewPr>
  <p:slideViewPr>
    <p:cSldViewPr snapToGrid="0">
      <p:cViewPr varScale="1">
        <p:scale>
          <a:sx n="170" d="100"/>
          <a:sy n="170" d="100"/>
        </p:scale>
        <p:origin x="2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CCBA-AE96-4969-9490-4757A49538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352D-6485-4077-97AF-A0C3ED698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24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586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448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10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172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034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0896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18E2-BD5E-4F5C-B135-2CA3C3AB4CF0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23335"/>
              </p:ext>
            </p:extLst>
          </p:nvPr>
        </p:nvGraphicFramePr>
        <p:xfrm>
          <a:off x="73491" y="242351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10567" y="279422"/>
            <a:ext cx="1256679" cy="1283590"/>
            <a:chOff x="473048" y="607863"/>
            <a:chExt cx="1256679" cy="1283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8" y="607863"/>
              <a:ext cx="325803" cy="3657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50" y="1525693"/>
              <a:ext cx="325803" cy="3657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762" y="1073243"/>
              <a:ext cx="325803" cy="3657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639" y="607863"/>
              <a:ext cx="325803" cy="3657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24" y="607863"/>
              <a:ext cx="325803" cy="365760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823565" y="1708573"/>
              <a:ext cx="298212" cy="552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842853" y="1752129"/>
              <a:ext cx="616852" cy="8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42853" y="986553"/>
              <a:ext cx="616852" cy="6342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42853" y="1278443"/>
              <a:ext cx="705881" cy="69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548734" y="977163"/>
              <a:ext cx="38925" cy="301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29356" y="993018"/>
              <a:ext cx="476159" cy="593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/>
          <p:nvPr/>
        </p:nvCxnSpPr>
        <p:spPr>
          <a:xfrm flipH="1" flipV="1">
            <a:off x="2690047" y="1110565"/>
            <a:ext cx="6154" cy="10638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9" y="2221206"/>
            <a:ext cx="236771" cy="32474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85" y="2221206"/>
            <a:ext cx="236771" cy="324743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2779399" y="1849697"/>
            <a:ext cx="236771" cy="3247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62612" y="1376755"/>
            <a:ext cx="236771" cy="7976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690047" y="2178988"/>
            <a:ext cx="852830" cy="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22171" y="1241137"/>
            <a:ext cx="901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Chance to win territory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2779400" y="1530197"/>
            <a:ext cx="236771" cy="3247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9824"/>
              </p:ext>
            </p:extLst>
          </p:nvPr>
        </p:nvGraphicFramePr>
        <p:xfrm>
          <a:off x="73491" y="2238322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10562" y="2275393"/>
            <a:ext cx="1272236" cy="1283590"/>
            <a:chOff x="473044" y="2603834"/>
            <a:chExt cx="1272236" cy="1283590"/>
          </a:xfrm>
        </p:grpSpPr>
        <p:grpSp>
          <p:nvGrpSpPr>
            <p:cNvPr id="31" name="Group 30"/>
            <p:cNvGrpSpPr/>
            <p:nvPr/>
          </p:nvGrpSpPr>
          <p:grpSpPr>
            <a:xfrm>
              <a:off x="473044" y="2603834"/>
              <a:ext cx="1256679" cy="1283590"/>
              <a:chOff x="473044" y="2603834"/>
              <a:chExt cx="1256679" cy="128359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044" y="260383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046" y="352166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58" y="30692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635" y="260383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920" y="2603834"/>
                <a:ext cx="325803" cy="365760"/>
              </a:xfrm>
              <a:prstGeom prst="rect">
                <a:avLst/>
              </a:prstGeom>
            </p:spPr>
          </p:pic>
        </p:grp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477" y="3053194"/>
              <a:ext cx="325803" cy="36576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17" y="3521664"/>
              <a:ext cx="325803" cy="36576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3767" y="3521664"/>
              <a:ext cx="325803" cy="365760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939619" y="2623737"/>
              <a:ext cx="357156" cy="339122"/>
              <a:chOff x="939619" y="2623737"/>
              <a:chExt cx="357156" cy="33912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939619" y="2623737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939619" y="2623737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09664" y="3072455"/>
              <a:ext cx="357156" cy="339122"/>
              <a:chOff x="509664" y="3072455"/>
              <a:chExt cx="357156" cy="339122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509664" y="3072455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509664" y="3072455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06432" y="2610941"/>
              <a:ext cx="357156" cy="339122"/>
              <a:chOff x="506432" y="2610941"/>
              <a:chExt cx="357156" cy="339122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506432" y="261094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06432" y="261094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TextBox 128"/>
          <p:cNvSpPr txBox="1"/>
          <p:nvPr/>
        </p:nvSpPr>
        <p:spPr>
          <a:xfrm>
            <a:off x="-5325" y="-34937"/>
            <a:ext cx="149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Dispersal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54181" y="1964125"/>
            <a:ext cx="62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Death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1478000" y="1031800"/>
            <a:ext cx="500919" cy="7876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424172" y="517153"/>
            <a:ext cx="1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Lottery </a:t>
            </a:r>
            <a:endParaRPr lang="en-US" sz="1400" dirty="0"/>
          </a:p>
          <a:p>
            <a:r>
              <a:rPr lang="en-US" sz="1400" dirty="0"/>
              <a:t>competition</a:t>
            </a:r>
            <a:endParaRPr lang="en-US" sz="14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949914" y="1649530"/>
            <a:ext cx="1004253" cy="9546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/>
          <p:cNvSpPr/>
          <p:nvPr/>
        </p:nvSpPr>
        <p:spPr>
          <a:xfrm rot="20569180">
            <a:off x="1498388" y="2897244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 rot="5400000">
            <a:off x="-15142" y="1876841"/>
            <a:ext cx="559870" cy="91945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2338575">
            <a:off x="1523148" y="616198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55577" y="1120722"/>
            <a:ext cx="522423" cy="521208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01723" y="1273452"/>
            <a:ext cx="298212" cy="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6483" y="607546"/>
            <a:ext cx="651630" cy="287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954167" y="1031803"/>
            <a:ext cx="1636157" cy="158925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3425</TotalTime>
  <Words>10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contrast between selection on fecundity versus interference: Grime’s triangle and lottery models</dc:title>
  <dc:creator>jason_bertram</dc:creator>
  <cp:lastModifiedBy>jason</cp:lastModifiedBy>
  <cp:revision>260</cp:revision>
  <dcterms:created xsi:type="dcterms:W3CDTF">2016-06-12T17:14:00Z</dcterms:created>
  <dcterms:modified xsi:type="dcterms:W3CDTF">2017-09-22T22:31:00Z</dcterms:modified>
</cp:coreProperties>
</file>