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1" r:id="rId2"/>
  </p:sldIdLst>
  <p:sldSz cx="3657600" cy="3657600"/>
  <p:notesSz cx="6858000" cy="9144000"/>
  <p:defaultTextStyle>
    <a:defPPr>
      <a:defRPr lang="en-US"/>
    </a:defPPr>
    <a:lvl1pPr marL="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 autoAdjust="0"/>
    <p:restoredTop sz="95685" autoAdjust="0"/>
  </p:normalViewPr>
  <p:slideViewPr>
    <p:cSldViewPr snapToGrid="0">
      <p:cViewPr varScale="1">
        <p:scale>
          <a:sx n="170" d="100"/>
          <a:sy n="170" d="100"/>
        </p:scale>
        <p:origin x="2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58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448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10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172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034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08960" algn="l" defTabSz="777240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364807" y="60623"/>
            <a:ext cx="1797" cy="3287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7456" y="3347982"/>
            <a:ext cx="3211032" cy="15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69637" y="3347982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7" y="3347982"/>
                <a:ext cx="28796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4171" y="0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1" y="0"/>
                <a:ext cx="293285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64807" y="1078778"/>
            <a:ext cx="2782430" cy="2274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735" y="447074"/>
            <a:ext cx="2237221" cy="2916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31750" y="1202840"/>
            <a:ext cx="0" cy="27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17881" y="2623095"/>
            <a:ext cx="66" cy="27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62688" y="1185771"/>
            <a:ext cx="274320" cy="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28348" y="2923803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51336" y="2652533"/>
                <a:ext cx="11062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36" y="2652533"/>
                <a:ext cx="1106264" cy="215444"/>
              </a:xfrm>
              <a:prstGeom prst="rect">
                <a:avLst/>
              </a:prstGeom>
              <a:blipFill>
                <a:blip r:embed="rId5"/>
                <a:stretch>
                  <a:fillRect l="-5525" r="-33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2406" y="662423"/>
                <a:ext cx="1110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6" y="662423"/>
                <a:ext cx="1110432" cy="215444"/>
              </a:xfrm>
              <a:prstGeom prst="rect">
                <a:avLst/>
              </a:prstGeom>
              <a:blipFill>
                <a:blip r:embed="rId6"/>
                <a:stretch>
                  <a:fillRect l="-5495" r="-329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63840" y="3355760"/>
                <a:ext cx="396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840" y="3355760"/>
                <a:ext cx="396134" cy="276999"/>
              </a:xfrm>
              <a:prstGeom prst="rect">
                <a:avLst/>
              </a:prstGeom>
              <a:blipFill>
                <a:blip r:embed="rId7"/>
                <a:stretch>
                  <a:fillRect l="-1230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455113" y="3347981"/>
                <a:ext cx="401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113" y="3347981"/>
                <a:ext cx="401457" cy="276999"/>
              </a:xfrm>
              <a:prstGeom prst="rect">
                <a:avLst/>
              </a:prstGeom>
              <a:blipFill>
                <a:blip r:embed="rId8"/>
                <a:stretch>
                  <a:fillRect l="-13636" r="-60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-8826" y="901086"/>
                <a:ext cx="396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26" y="901086"/>
                <a:ext cx="396134" cy="276999"/>
              </a:xfrm>
              <a:prstGeom prst="rect">
                <a:avLst/>
              </a:prstGeom>
              <a:blipFill>
                <a:blip r:embed="rId9"/>
                <a:stretch>
                  <a:fillRect l="-13846" r="-615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-5883" y="334520"/>
                <a:ext cx="401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3" y="334520"/>
                <a:ext cx="401457" cy="276999"/>
              </a:xfrm>
              <a:prstGeom prst="rect">
                <a:avLst/>
              </a:prstGeom>
              <a:blipFill>
                <a:blip r:embed="rId10"/>
                <a:stretch>
                  <a:fillRect l="-12121" r="-757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981586" y="1403838"/>
            <a:ext cx="0" cy="27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23137" y="1045492"/>
            <a:ext cx="0" cy="27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252658" y="1660040"/>
            <a:ext cx="0" cy="274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3680</TotalTime>
  <Words>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273</cp:revision>
  <dcterms:created xsi:type="dcterms:W3CDTF">2016-06-12T17:14:00Z</dcterms:created>
  <dcterms:modified xsi:type="dcterms:W3CDTF">2017-11-02T20:33:53Z</dcterms:modified>
</cp:coreProperties>
</file>