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3657600" cy="1828800"/>
  <p:notesSz cx="6858000" cy="9144000"/>
  <p:defaultTextStyle>
    <a:defPPr>
      <a:defRPr lang="en-US"/>
    </a:defPPr>
    <a:lvl1pPr marL="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4660"/>
  </p:normalViewPr>
  <p:slideViewPr>
    <p:cSldViewPr snapToGrid="0">
      <p:cViewPr varScale="1">
        <p:scale>
          <a:sx n="341" d="100"/>
          <a:sy n="341" d="100"/>
        </p:scale>
        <p:origin x="2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E5CB7-630E-4D80-B4AF-B4D36936C591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AFCE2-0DA1-49C2-A2CB-3DD4AA3F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3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B352D-6485-4077-97AF-A0C3ED698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5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9297"/>
            <a:ext cx="2743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0543"/>
            <a:ext cx="2743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5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97367"/>
            <a:ext cx="788670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97367"/>
            <a:ext cx="2320290" cy="154982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6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55930"/>
            <a:ext cx="315468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223857"/>
            <a:ext cx="315468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86833"/>
            <a:ext cx="155448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86833"/>
            <a:ext cx="155448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1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97367"/>
            <a:ext cx="3154680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48310"/>
            <a:ext cx="15473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68020"/>
            <a:ext cx="1547336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48310"/>
            <a:ext cx="155495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68020"/>
            <a:ext cx="1554956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7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1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63314"/>
            <a:ext cx="185166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63314"/>
            <a:ext cx="185166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97367"/>
            <a:ext cx="315468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86833"/>
            <a:ext cx="315468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055429" y="441821"/>
            <a:ext cx="55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Ideal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67621" y="1262623"/>
            <a:ext cx="67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Disturb.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89363" y="1272376"/>
            <a:ext cx="8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Stress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554670" y="457200"/>
            <a:ext cx="0" cy="108611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48417" y="228600"/>
            <a:ext cx="468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High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336862" y="1463040"/>
            <a:ext cx="4405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Low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-43345" y="696263"/>
            <a:ext cx="652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Density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9711" y="242798"/>
            <a:ext cx="55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0594" y="1398057"/>
            <a:ext cx="97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Disturb.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172775" y="245585"/>
            <a:ext cx="8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48737" y="748008"/>
                <a:ext cx="3570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↑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000" b="0" dirty="0" smtClean="0"/>
                  <a:t>,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↑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1000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737" y="748008"/>
                <a:ext cx="357085" cy="153888"/>
              </a:xfrm>
              <a:prstGeom prst="rect">
                <a:avLst/>
              </a:prstGeom>
              <a:blipFill>
                <a:blip r:embed="rId3"/>
                <a:stretch>
                  <a:fillRect l="-13559" t="-24000" r="-8475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954632" y="1153170"/>
                <a:ext cx="20159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↓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32" y="1153170"/>
                <a:ext cx="201594" cy="153888"/>
              </a:xfrm>
              <a:prstGeom prst="rect">
                <a:avLst/>
              </a:prstGeom>
              <a:blipFill>
                <a:blip r:embed="rId4"/>
                <a:stretch>
                  <a:fillRect l="-18182" r="-1515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690198" y="1158247"/>
                <a:ext cx="41530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,↓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198" y="1158247"/>
                <a:ext cx="415307" cy="153888"/>
              </a:xfrm>
              <a:prstGeom prst="rect">
                <a:avLst/>
              </a:prstGeom>
              <a:blipFill>
                <a:blip r:embed="rId5"/>
                <a:stretch>
                  <a:fillRect l="-7353" r="-735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648670" y="542374"/>
                <a:ext cx="20211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↑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↑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1000" b="0" dirty="0" smtClean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670" y="542374"/>
                <a:ext cx="202116" cy="307777"/>
              </a:xfrm>
              <a:prstGeom prst="rect">
                <a:avLst/>
              </a:prstGeom>
              <a:blipFill>
                <a:blip r:embed="rId6"/>
                <a:stretch>
                  <a:fillRect l="-23529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323018" y="736694"/>
                <a:ext cx="18716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018" y="736694"/>
                <a:ext cx="187167" cy="153888"/>
              </a:xfrm>
              <a:prstGeom prst="rect">
                <a:avLst/>
              </a:prstGeom>
              <a:blipFill>
                <a:blip r:embed="rId7"/>
                <a:stretch>
                  <a:fillRect l="-19355" r="-967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621084" y="1166689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084" y="1166689"/>
                <a:ext cx="195566" cy="153888"/>
              </a:xfrm>
              <a:prstGeom prst="rect">
                <a:avLst/>
              </a:prstGeom>
              <a:blipFill>
                <a:blip r:embed="rId8"/>
                <a:stretch>
                  <a:fillRect l="-18750" r="-1562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203070" y="31878"/>
            <a:ext cx="600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Grime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402025" y="31877"/>
            <a:ext cx="117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Resource comp.</a:t>
            </a:r>
            <a:endParaRPr lang="en-US" sz="1200" dirty="0"/>
          </a:p>
        </p:txBody>
      </p:sp>
      <p:sp>
        <p:nvSpPr>
          <p:cNvPr id="2" name="Right Triangle 1"/>
          <p:cNvSpPr/>
          <p:nvPr/>
        </p:nvSpPr>
        <p:spPr>
          <a:xfrm rot="8100000">
            <a:off x="1016298" y="808141"/>
            <a:ext cx="1005840" cy="1005840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/>
          <p:cNvSpPr/>
          <p:nvPr/>
        </p:nvSpPr>
        <p:spPr>
          <a:xfrm rot="5400000">
            <a:off x="2627620" y="540244"/>
            <a:ext cx="914400" cy="914400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59760" y="944598"/>
                <a:ext cx="26885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0" y="944598"/>
                <a:ext cx="268856" cy="153888"/>
              </a:xfrm>
              <a:prstGeom prst="rect">
                <a:avLst/>
              </a:prstGeom>
              <a:blipFill>
                <a:blip r:embed="rId9"/>
                <a:stretch>
                  <a:fillRect l="-9091" r="-13636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421686" y="627460"/>
                <a:ext cx="20159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686" y="627460"/>
                <a:ext cx="201594" cy="153888"/>
              </a:xfrm>
              <a:prstGeom prst="rect">
                <a:avLst/>
              </a:prstGeom>
              <a:blipFill>
                <a:blip r:embed="rId4"/>
                <a:stretch>
                  <a:fillRect l="-18182" r="-1515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7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41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</cp:lastModifiedBy>
  <cp:revision>30</cp:revision>
  <dcterms:created xsi:type="dcterms:W3CDTF">2016-09-03T06:18:42Z</dcterms:created>
  <dcterms:modified xsi:type="dcterms:W3CDTF">2016-11-09T18:20:16Z</dcterms:modified>
</cp:coreProperties>
</file>