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828800" cy="18288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4660"/>
  </p:normalViewPr>
  <p:slideViewPr>
    <p:cSldViewPr snapToGrid="0">
      <p:cViewPr>
        <p:scale>
          <a:sx n="400" d="100"/>
          <a:sy n="400" d="100"/>
        </p:scale>
        <p:origin x="1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5CB7-630E-4D80-B4AF-B4D36936C591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CE2-0DA1-49C2-A2CB-3DD4AA3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CD-3F43-4FB0-B904-4DC0AC5C79AF}" type="datetimeFigureOut">
              <a:rPr lang="en-US" smtClean="0"/>
              <a:t>09-Nov-16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3425" y="24101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011" y="1340651"/>
            <a:ext cx="97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Disturbance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2757" y="-3906"/>
            <a:ext cx="558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893" y="203261"/>
            <a:ext cx="25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892" y="829042"/>
            <a:ext cx="25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919272" y="203260"/>
            <a:ext cx="25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44096" y="254001"/>
            <a:ext cx="1280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43096" y="241298"/>
            <a:ext cx="0" cy="128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42097" y="254001"/>
            <a:ext cx="886628" cy="90350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8858909">
            <a:off x="267039" y="608328"/>
            <a:ext cx="125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Limits of survival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3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10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39</cp:revision>
  <dcterms:created xsi:type="dcterms:W3CDTF">2016-09-03T06:18:42Z</dcterms:created>
  <dcterms:modified xsi:type="dcterms:W3CDTF">2016-11-09T21:47:12Z</dcterms:modified>
</cp:coreProperties>
</file>