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50292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 autoAdjust="0"/>
    <p:restoredTop sz="95685" autoAdjust="0"/>
  </p:normalViewPr>
  <p:slideViewPr>
    <p:cSldViewPr snapToGrid="0">
      <p:cViewPr>
        <p:scale>
          <a:sx n="110" d="100"/>
          <a:sy n="110" d="100"/>
        </p:scale>
        <p:origin x="178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CCBA-AE96-4969-9490-4757A49538F0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B352D-6485-4077-97AF-A0C3ED698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352D-6485-4077-97AF-A0C3ED698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823066"/>
            <a:ext cx="4274820" cy="1750907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641495"/>
            <a:ext cx="3771900" cy="1214225"/>
          </a:xfrm>
        </p:spPr>
        <p:txBody>
          <a:bodyPr/>
          <a:lstStyle>
            <a:lvl1pPr marL="0" indent="0" algn="ctr">
              <a:buNone/>
              <a:defRPr sz="1320"/>
            </a:lvl1pPr>
            <a:lvl2pPr marL="251460" indent="0" algn="ctr">
              <a:buNone/>
              <a:defRPr sz="1100"/>
            </a:lvl2pPr>
            <a:lvl3pPr marL="502920" indent="0" algn="ctr">
              <a:buNone/>
              <a:defRPr sz="990"/>
            </a:lvl3pPr>
            <a:lvl4pPr marL="754380" indent="0" algn="ctr">
              <a:buNone/>
              <a:defRPr sz="880"/>
            </a:lvl4pPr>
            <a:lvl5pPr marL="1005840" indent="0" algn="ctr">
              <a:buNone/>
              <a:defRPr sz="880"/>
            </a:lvl5pPr>
            <a:lvl6pPr marL="1257300" indent="0" algn="ctr">
              <a:buNone/>
              <a:defRPr sz="880"/>
            </a:lvl6pPr>
            <a:lvl7pPr marL="1508760" indent="0" algn="ctr">
              <a:buNone/>
              <a:defRPr sz="880"/>
            </a:lvl7pPr>
            <a:lvl8pPr marL="1760220" indent="0" algn="ctr">
              <a:buNone/>
              <a:defRPr sz="880"/>
            </a:lvl8pPr>
            <a:lvl9pPr marL="2011680" indent="0" algn="ctr">
              <a:buNone/>
              <a:defRPr sz="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1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267758"/>
            <a:ext cx="1084421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267758"/>
            <a:ext cx="3190399" cy="42620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3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1253809"/>
            <a:ext cx="4337685" cy="2092007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3365607"/>
            <a:ext cx="4337685" cy="1100137"/>
          </a:xfrm>
        </p:spPr>
        <p:txBody>
          <a:bodyPr/>
          <a:lstStyle>
            <a:lvl1pPr marL="0" indent="0">
              <a:buNone/>
              <a:defRPr sz="1320">
                <a:solidFill>
                  <a:schemeClr val="tx1"/>
                </a:solidFill>
              </a:defRPr>
            </a:lvl1pPr>
            <a:lvl2pPr marL="25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292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4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5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730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08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02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16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1338792"/>
            <a:ext cx="2137410" cy="31909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1338792"/>
            <a:ext cx="2137410" cy="31909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67759"/>
            <a:ext cx="4337685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1232853"/>
            <a:ext cx="2127587" cy="604202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837055"/>
            <a:ext cx="2127587" cy="2702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1232853"/>
            <a:ext cx="2138065" cy="604202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837055"/>
            <a:ext cx="2138065" cy="2702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35280"/>
            <a:ext cx="1622048" cy="11734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724113"/>
            <a:ext cx="2546033" cy="3573992"/>
          </a:xfrm>
        </p:spPr>
        <p:txBody>
          <a:bodyPr/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508760"/>
            <a:ext cx="1622048" cy="2795165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7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35280"/>
            <a:ext cx="1622048" cy="11734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724113"/>
            <a:ext cx="2546033" cy="3573992"/>
          </a:xfrm>
        </p:spPr>
        <p:txBody>
          <a:bodyPr anchor="t"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2920" indent="0">
              <a:buNone/>
              <a:defRPr sz="1320"/>
            </a:lvl3pPr>
            <a:lvl4pPr marL="754380" indent="0">
              <a:buNone/>
              <a:defRPr sz="1100"/>
            </a:lvl4pPr>
            <a:lvl5pPr marL="1005840" indent="0">
              <a:buNone/>
              <a:defRPr sz="1100"/>
            </a:lvl5pPr>
            <a:lvl6pPr marL="1257300" indent="0">
              <a:buNone/>
              <a:defRPr sz="1100"/>
            </a:lvl6pPr>
            <a:lvl7pPr marL="1508760" indent="0">
              <a:buNone/>
              <a:defRPr sz="1100"/>
            </a:lvl7pPr>
            <a:lvl8pPr marL="1760220" indent="0">
              <a:buNone/>
              <a:defRPr sz="1100"/>
            </a:lvl8pPr>
            <a:lvl9pPr marL="2011680" indent="0">
              <a:buNone/>
              <a:defRPr sz="1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508760"/>
            <a:ext cx="1622048" cy="2795165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267759"/>
            <a:ext cx="433768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1338792"/>
            <a:ext cx="433768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4661325"/>
            <a:ext cx="11315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18E2-BD5E-4F5C-B135-2CA3C3AB4CF0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4661325"/>
            <a:ext cx="169735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4661325"/>
            <a:ext cx="11315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02920" rtl="0" eaLnBrk="1" latinLnBrk="0" hangingPunct="1">
        <a:lnSpc>
          <a:spcPct val="90000"/>
        </a:lnSpc>
        <a:spcBef>
          <a:spcPct val="0"/>
        </a:spcBef>
        <a:buNone/>
        <a:defRPr sz="2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292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28742"/>
              </p:ext>
            </p:extLst>
          </p:nvPr>
        </p:nvGraphicFramePr>
        <p:xfrm>
          <a:off x="435973" y="570792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34552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3645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34818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008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0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5166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73048" y="607863"/>
            <a:ext cx="1256679" cy="1283590"/>
            <a:chOff x="1091518" y="2237259"/>
            <a:chExt cx="1256679" cy="12835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18" y="2237259"/>
              <a:ext cx="325803" cy="36576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520" y="3155089"/>
              <a:ext cx="325803" cy="36576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32" y="2702639"/>
              <a:ext cx="325803" cy="36576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109" y="2237259"/>
              <a:ext cx="325803" cy="36576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394" y="2237259"/>
              <a:ext cx="325803" cy="365760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1442035" y="3337969"/>
              <a:ext cx="298212" cy="552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61323" y="3381525"/>
              <a:ext cx="616852" cy="8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461323" y="2615949"/>
              <a:ext cx="616852" cy="6342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461323" y="2907839"/>
              <a:ext cx="324607" cy="142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167204" y="2606559"/>
              <a:ext cx="38925" cy="301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747826" y="2622414"/>
              <a:ext cx="476159" cy="5937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811760" y="900453"/>
            <a:ext cx="1502262" cy="1758940"/>
            <a:chOff x="4733059" y="1499828"/>
            <a:chExt cx="2104768" cy="2229084"/>
          </a:xfrm>
        </p:grpSpPr>
        <p:grpSp>
          <p:nvGrpSpPr>
            <p:cNvPr id="74" name="Group 73"/>
            <p:cNvGrpSpPr/>
            <p:nvPr/>
          </p:nvGrpSpPr>
          <p:grpSpPr>
            <a:xfrm>
              <a:off x="4733059" y="1499828"/>
              <a:ext cx="2080491" cy="1883346"/>
              <a:chOff x="4733059" y="1499828"/>
              <a:chExt cx="2080491" cy="1883346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5181370" y="1766491"/>
                <a:ext cx="8468" cy="11982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56" y="301741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4884" y="301741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0382" y="3017414"/>
                <a:ext cx="325803" cy="365760"/>
              </a:xfrm>
              <a:prstGeom prst="rect">
                <a:avLst/>
              </a:prstGeom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5276356" y="2598981"/>
                <a:ext cx="325803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820381" y="2600715"/>
                <a:ext cx="325803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54883" y="2066306"/>
                <a:ext cx="325803" cy="89843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181370" y="2964741"/>
                <a:ext cx="1632180" cy="51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733059" y="1499828"/>
                    <a:ext cx="495294" cy="4290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3059" y="1499828"/>
                    <a:ext cx="495294" cy="42904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TextBox 62"/>
            <p:cNvSpPr txBox="1"/>
            <p:nvPr/>
          </p:nvSpPr>
          <p:spPr>
            <a:xfrm>
              <a:off x="5205215" y="3299866"/>
              <a:ext cx="1632612" cy="42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Propagules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351839" y="2634893"/>
            <a:ext cx="2310951" cy="2002727"/>
            <a:chOff x="4013857" y="4095940"/>
            <a:chExt cx="3179922" cy="2255686"/>
          </a:xfrm>
        </p:grpSpPr>
        <p:grpSp>
          <p:nvGrpSpPr>
            <p:cNvPr id="75" name="Group 74"/>
            <p:cNvGrpSpPr/>
            <p:nvPr/>
          </p:nvGrpSpPr>
          <p:grpSpPr>
            <a:xfrm>
              <a:off x="4013857" y="4095940"/>
              <a:ext cx="3179922" cy="1989217"/>
              <a:chOff x="3912358" y="1393957"/>
              <a:chExt cx="3179922" cy="1989217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5181370" y="1766491"/>
                <a:ext cx="8468" cy="11982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56" y="301741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0534" y="3017414"/>
                <a:ext cx="325803" cy="365760"/>
              </a:xfrm>
              <a:prstGeom prst="rect">
                <a:avLst/>
              </a:prstGeom>
            </p:spPr>
          </p:pic>
          <p:sp>
            <p:nvSpPr>
              <p:cNvPr id="80" name="Rectangle 79"/>
              <p:cNvSpPr/>
              <p:nvPr/>
            </p:nvSpPr>
            <p:spPr>
              <a:xfrm>
                <a:off x="5276356" y="2598981"/>
                <a:ext cx="325803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831627" y="2066306"/>
                <a:ext cx="325803" cy="89843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5181370" y="2969867"/>
                <a:ext cx="1173514" cy="3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3912358" y="1393957"/>
                <a:ext cx="3179922" cy="1247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Probability </a:t>
                </a:r>
              </a:p>
              <a:p>
                <a:r>
                  <a:rPr lang="en-US" sz="1600" dirty="0"/>
                  <a:t>genotype </a:t>
                </a:r>
              </a:p>
              <a:p>
                <a:r>
                  <a:rPr lang="en-US" sz="1600" dirty="0"/>
                  <a:t>wins</a:t>
                </a:r>
              </a:p>
              <a:p>
                <a:endParaRPr lang="en-US" dirty="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377855" y="4941108"/>
              <a:ext cx="325803" cy="3657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54389" y="5970310"/>
              <a:ext cx="1632612" cy="381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Genotypes</a:t>
              </a:r>
              <a:endParaRPr lang="en-US" dirty="0"/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50747"/>
              </p:ext>
            </p:extLst>
          </p:nvPr>
        </p:nvGraphicFramePr>
        <p:xfrm>
          <a:off x="324392" y="3234534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34552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3645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34818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008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0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51664"/>
                  </a:ext>
                </a:extLst>
              </a:tr>
            </a:tbl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361463" y="3271605"/>
            <a:ext cx="1291684" cy="1283590"/>
            <a:chOff x="1585848" y="4281017"/>
            <a:chExt cx="1291684" cy="1283590"/>
          </a:xfrm>
        </p:grpSpPr>
        <p:grpSp>
          <p:nvGrpSpPr>
            <p:cNvPr id="97" name="Group 96"/>
            <p:cNvGrpSpPr/>
            <p:nvPr/>
          </p:nvGrpSpPr>
          <p:grpSpPr>
            <a:xfrm>
              <a:off x="1585848" y="4281017"/>
              <a:ext cx="1256679" cy="1283590"/>
              <a:chOff x="1091518" y="2237259"/>
              <a:chExt cx="1256679" cy="1283590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518" y="223725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520" y="315508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6232" y="270263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109" y="223725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2394" y="2237259"/>
                <a:ext cx="325803" cy="365760"/>
              </a:xfrm>
              <a:prstGeom prst="rect">
                <a:avLst/>
              </a:prstGeom>
            </p:spPr>
          </p:pic>
        </p:grp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81" y="4730377"/>
              <a:ext cx="325803" cy="36576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3978" y="4730377"/>
              <a:ext cx="325803" cy="36576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121" y="5198847"/>
              <a:ext cx="325803" cy="36576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571" y="5198847"/>
              <a:ext cx="325803" cy="365760"/>
            </a:xfrm>
            <a:prstGeom prst="rect">
              <a:avLst/>
            </a:prstGeom>
          </p:spPr>
        </p:pic>
        <p:grpSp>
          <p:nvGrpSpPr>
            <p:cNvPr id="119" name="Group 118"/>
            <p:cNvGrpSpPr/>
            <p:nvPr/>
          </p:nvGrpSpPr>
          <p:grpSpPr>
            <a:xfrm>
              <a:off x="2052423" y="4300920"/>
              <a:ext cx="357156" cy="339122"/>
              <a:chOff x="3867665" y="3560691"/>
              <a:chExt cx="357156" cy="33912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2520376" y="4743696"/>
              <a:ext cx="357156" cy="339122"/>
              <a:chOff x="3867665" y="3560691"/>
              <a:chExt cx="357156" cy="339122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1622468" y="4749638"/>
              <a:ext cx="357156" cy="339122"/>
              <a:chOff x="3867665" y="3560691"/>
              <a:chExt cx="357156" cy="339122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1619236" y="4288124"/>
              <a:ext cx="357156" cy="339122"/>
              <a:chOff x="3867665" y="3560691"/>
              <a:chExt cx="357156" cy="339122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TextBox 128"/>
          <p:cNvSpPr txBox="1"/>
          <p:nvPr/>
        </p:nvSpPr>
        <p:spPr>
          <a:xfrm>
            <a:off x="591943" y="215613"/>
            <a:ext cx="1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Dispersal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01466" y="2774775"/>
            <a:ext cx="1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Death</a:t>
            </a:r>
            <a:endParaRPr lang="en-US" dirty="0"/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1830319" y="746186"/>
            <a:ext cx="1369219" cy="73894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251874" y="680675"/>
            <a:ext cx="2531349" cy="4064957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2855622" y="307836"/>
            <a:ext cx="20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Lottery competition</a:t>
            </a:r>
            <a:endParaRPr lang="en-US" dirty="0"/>
          </a:p>
        </p:txBody>
      </p:sp>
      <p:cxnSp>
        <p:nvCxnSpPr>
          <p:cNvPr id="138" name="Straight Connector 137"/>
          <p:cNvCxnSpPr>
            <a:endCxn id="134" idx="3"/>
          </p:cNvCxnSpPr>
          <p:nvPr/>
        </p:nvCxnSpPr>
        <p:spPr>
          <a:xfrm>
            <a:off x="1474573" y="1983906"/>
            <a:ext cx="1148007" cy="216642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45"/>
          <p:cNvSpPr/>
          <p:nvPr/>
        </p:nvSpPr>
        <p:spPr>
          <a:xfrm>
            <a:off x="1731420" y="4450715"/>
            <a:ext cx="985621" cy="91396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 rot="5400000">
            <a:off x="50370" y="2501531"/>
            <a:ext cx="828306" cy="69902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1031590">
            <a:off x="1959324" y="572471"/>
            <a:ext cx="985621" cy="91396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3379</TotalTime>
  <Words>10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contrast between selection on fecundity versus interference: Grime’s triangle and lottery models</dc:title>
  <dc:creator>jason_bertram</dc:creator>
  <cp:lastModifiedBy>jason</cp:lastModifiedBy>
  <cp:revision>237</cp:revision>
  <dcterms:created xsi:type="dcterms:W3CDTF">2016-06-12T17:14:00Z</dcterms:created>
  <dcterms:modified xsi:type="dcterms:W3CDTF">2016-11-09T23:57:20Z</dcterms:modified>
</cp:coreProperties>
</file>