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502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5685" autoAdjust="0"/>
  </p:normalViewPr>
  <p:slideViewPr>
    <p:cSldViewPr snapToGrid="0">
      <p:cViewPr varScale="1">
        <p:scale>
          <a:sx n="125" d="100"/>
          <a:sy n="125" d="100"/>
        </p:scale>
        <p:origin x="2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823066"/>
            <a:ext cx="4274820" cy="1750907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641495"/>
            <a:ext cx="3771900" cy="121422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67758"/>
            <a:ext cx="1084421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67758"/>
            <a:ext cx="3190399" cy="42620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253809"/>
            <a:ext cx="4337685" cy="209200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365607"/>
            <a:ext cx="4337685" cy="110013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67759"/>
            <a:ext cx="433768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232853"/>
            <a:ext cx="2127587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837055"/>
            <a:ext cx="2127587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232853"/>
            <a:ext cx="2138065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837055"/>
            <a:ext cx="2138065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724113"/>
            <a:ext cx="2546033" cy="357399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724113"/>
            <a:ext cx="2546033" cy="3573992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67759"/>
            <a:ext cx="43376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338792"/>
            <a:ext cx="43376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4661325"/>
            <a:ext cx="16973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8742"/>
              </p:ext>
            </p:extLst>
          </p:nvPr>
        </p:nvGraphicFramePr>
        <p:xfrm>
          <a:off x="435973" y="57079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3048" y="607863"/>
            <a:ext cx="1256679" cy="1283590"/>
            <a:chOff x="1091518" y="2237259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18" y="2237259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520" y="3155089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32" y="2702639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09" y="2237259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394" y="2237259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1442035" y="3337969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61323" y="3381525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323" y="2615949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461323" y="2907839"/>
              <a:ext cx="705881" cy="69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67204" y="2606559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47826" y="2622414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11760" y="900453"/>
            <a:ext cx="1502262" cy="1758940"/>
            <a:chOff x="4733059" y="1499828"/>
            <a:chExt cx="2104768" cy="2229084"/>
          </a:xfrm>
        </p:grpSpPr>
        <p:grpSp>
          <p:nvGrpSpPr>
            <p:cNvPr id="74" name="Group 73"/>
            <p:cNvGrpSpPr/>
            <p:nvPr/>
          </p:nvGrpSpPr>
          <p:grpSpPr>
            <a:xfrm>
              <a:off x="4733059" y="1499828"/>
              <a:ext cx="2080491" cy="1883346"/>
              <a:chOff x="4733059" y="1499828"/>
              <a:chExt cx="2080491" cy="1883346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4884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382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20381" y="2600715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54883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181370" y="2964741"/>
                <a:ext cx="1632180" cy="51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/>
            <p:cNvSpPr txBox="1"/>
            <p:nvPr/>
          </p:nvSpPr>
          <p:spPr>
            <a:xfrm>
              <a:off x="5205215" y="3299866"/>
              <a:ext cx="1632612" cy="42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Propagules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351839" y="2634893"/>
            <a:ext cx="2310951" cy="2002727"/>
            <a:chOff x="4013857" y="4095940"/>
            <a:chExt cx="3179922" cy="2255686"/>
          </a:xfrm>
        </p:grpSpPr>
        <p:grpSp>
          <p:nvGrpSpPr>
            <p:cNvPr id="75" name="Group 74"/>
            <p:cNvGrpSpPr/>
            <p:nvPr/>
          </p:nvGrpSpPr>
          <p:grpSpPr>
            <a:xfrm>
              <a:off x="4013857" y="4095940"/>
              <a:ext cx="3179922" cy="1989217"/>
              <a:chOff x="3912358" y="1393957"/>
              <a:chExt cx="3179922" cy="198921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534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31627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181370" y="2969867"/>
                <a:ext cx="1173514" cy="3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912358" y="1393957"/>
                <a:ext cx="3179922" cy="124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Probability </a:t>
                </a:r>
              </a:p>
              <a:p>
                <a:r>
                  <a:rPr lang="en-US" sz="1600" dirty="0"/>
                  <a:t>genotype </a:t>
                </a:r>
              </a:p>
              <a:p>
                <a:r>
                  <a:rPr lang="en-US" sz="1600" dirty="0"/>
                  <a:t>wins</a:t>
                </a:r>
              </a:p>
              <a:p>
                <a:endParaRPr lang="en-US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77855" y="4941108"/>
              <a:ext cx="325803" cy="365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54389" y="5970310"/>
              <a:ext cx="1632612" cy="38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Genotypes</a:t>
              </a:r>
              <a:endParaRPr lang="en-US" dirty="0"/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50747"/>
              </p:ext>
            </p:extLst>
          </p:nvPr>
        </p:nvGraphicFramePr>
        <p:xfrm>
          <a:off x="324392" y="3234534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361463" y="3271605"/>
            <a:ext cx="1291684" cy="1283590"/>
            <a:chOff x="1585848" y="4281017"/>
            <a:chExt cx="1291684" cy="1283590"/>
          </a:xfrm>
        </p:grpSpPr>
        <p:grpSp>
          <p:nvGrpSpPr>
            <p:cNvPr id="97" name="Group 96"/>
            <p:cNvGrpSpPr/>
            <p:nvPr/>
          </p:nvGrpSpPr>
          <p:grpSpPr>
            <a:xfrm>
              <a:off x="1585848" y="4281017"/>
              <a:ext cx="1256679" cy="1283590"/>
              <a:chOff x="1091518" y="2237259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518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520" y="315508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232" y="270263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109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394" y="2237259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81" y="4730377"/>
              <a:ext cx="325803" cy="36576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78" y="4730377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121" y="5198847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571" y="5198847"/>
              <a:ext cx="325803" cy="365760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2052423" y="4300920"/>
              <a:ext cx="357156" cy="339122"/>
              <a:chOff x="3867665" y="3560691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520376" y="4743696"/>
              <a:ext cx="357156" cy="339122"/>
              <a:chOff x="3867665" y="3560691"/>
              <a:chExt cx="357156" cy="33912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622468" y="4749638"/>
              <a:ext cx="357156" cy="339122"/>
              <a:chOff x="3867665" y="3560691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1619236" y="4288124"/>
              <a:ext cx="357156" cy="339122"/>
              <a:chOff x="3867665" y="356069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591943" y="215613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Dispersal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1466" y="2774775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840479" y="746188"/>
            <a:ext cx="1359059" cy="69281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251874" y="680675"/>
            <a:ext cx="2531349" cy="406495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55622" y="307836"/>
            <a:ext cx="20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Lottery competition</a:t>
            </a:r>
          </a:p>
        </p:txBody>
      </p:sp>
      <p:cxnSp>
        <p:nvCxnSpPr>
          <p:cNvPr id="138" name="Straight Connector 137"/>
          <p:cNvCxnSpPr>
            <a:endCxn id="134" idx="3"/>
          </p:cNvCxnSpPr>
          <p:nvPr/>
        </p:nvCxnSpPr>
        <p:spPr>
          <a:xfrm>
            <a:off x="1318056" y="1970371"/>
            <a:ext cx="1304525" cy="217996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>
            <a:off x="1731420" y="4450715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50370" y="2501531"/>
            <a:ext cx="828306" cy="69902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1031590">
            <a:off x="1959324" y="572471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8056" y="1449163"/>
            <a:ext cx="522423" cy="5212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239</cp:revision>
  <dcterms:created xsi:type="dcterms:W3CDTF">2016-06-12T17:14:00Z</dcterms:created>
  <dcterms:modified xsi:type="dcterms:W3CDTF">2017-04-15T04:11:43Z</dcterms:modified>
</cp:coreProperties>
</file>