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e90c4ac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e90c4ac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e90c4ac8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e90c4ac8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e90c4ac8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e90c4ac8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98100" y="1817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Portfolio Website</a:t>
            </a:r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5916450" y="3994850"/>
            <a:ext cx="1755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Jason Chow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Overview/Sitemap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000" y="1144125"/>
            <a:ext cx="604999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88" y="1144125"/>
            <a:ext cx="8228824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213800" y="1400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component which </a:t>
            </a:r>
            <a:r>
              <a:rPr lang="en"/>
              <a:t>includes</a:t>
            </a:r>
            <a:r>
              <a:rPr lang="en"/>
              <a:t> - Navigation Panel with animated icon home </a:t>
            </a:r>
            <a:r>
              <a:rPr lang="en"/>
              <a:t>button, and links to other website 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Footer component - Links to my additional profiles including Github and Linkedin.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scroll to top feature - Scroll up functionality when clicked.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blog articles - Links to blog 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- An animated Icon that directs to resume when clicked.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component - A contact me details and message section that can be submitted.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