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handoutMasterIdLst>
    <p:handoutMasterId r:id="rId7"/>
  </p:handoutMasterIdLst>
  <p:sldIdLst>
    <p:sldId id="256" r:id="rId2"/>
    <p:sldId id="257" r:id="rId3"/>
    <p:sldId id="258" r:id="rId4"/>
    <p:sldId id="259" r:id="rId5"/>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99642E-F211-4AFB-8937-397D0BF98BE9}" v="374" dt="2023-07-06T03:49:12.7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114" d="100"/>
          <a:sy n="114" d="100"/>
        </p:scale>
        <p:origin x="108" y="378"/>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8B8025-020F-4177-8923-A113458B020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F83BF0D7-34D6-4F21-A89C-6E56A70DAA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107670-ED36-4F0A-A281-2C1CAA6A7C67}" type="datetime1">
              <a:rPr lang="en-GB" smtClean="0"/>
              <a:t>05/07/2023</a:t>
            </a:fld>
            <a:endParaRPr lang="en-GB" dirty="0"/>
          </a:p>
        </p:txBody>
      </p:sp>
      <p:sp>
        <p:nvSpPr>
          <p:cNvPr id="4" name="Footer Placeholder 3">
            <a:extLst>
              <a:ext uri="{FF2B5EF4-FFF2-40B4-BE49-F238E27FC236}">
                <a16:creationId xmlns:a16="http://schemas.microsoft.com/office/drawing/2014/main" id="{8D961BE4-40B3-4C17-94CC-EA9A790349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EB8A2F4-ED8E-403F-A4B6-34FEE7ADE2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C7DE40-7AEB-4C7C-BC44-FA39FAEF52D2}" type="slidenum">
              <a:rPr lang="en-GB" smtClean="0"/>
              <a:t>‹#›</a:t>
            </a:fld>
            <a:endParaRPr lang="en-GB"/>
          </a:p>
        </p:txBody>
      </p:sp>
    </p:spTree>
    <p:extLst>
      <p:ext uri="{BB962C8B-B14F-4D97-AF65-F5344CB8AC3E}">
        <p14:creationId xmlns:p14="http://schemas.microsoft.com/office/powerpoint/2010/main" val="23549188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2D2D3-0165-4B5D-ADED-1331DF83D0BE}" type="datetime1">
              <a:rPr lang="en-GB" smtClean="0"/>
              <a:pPr/>
              <a:t>05/07/2023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6AA59-A65D-4FFD-9D6B-AAE6A5DDB6BE}" type="slidenum">
              <a:rPr lang="en-GB" noProof="0" smtClean="0"/>
              <a:t>‹#›</a:t>
            </a:fld>
            <a:endParaRPr lang="en-GB" noProof="0"/>
          </a:p>
        </p:txBody>
      </p:sp>
    </p:spTree>
    <p:extLst>
      <p:ext uri="{BB962C8B-B14F-4D97-AF65-F5344CB8AC3E}">
        <p14:creationId xmlns:p14="http://schemas.microsoft.com/office/powerpoint/2010/main" val="141782585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746AA59-A65D-4FFD-9D6B-AAE6A5DDB6BE}" type="slidenum">
              <a:rPr lang="en-GB" smtClean="0"/>
              <a:t>1</a:t>
            </a:fld>
            <a:endParaRPr lang="en-GB"/>
          </a:p>
        </p:txBody>
      </p:sp>
    </p:spTree>
    <p:extLst>
      <p:ext uri="{BB962C8B-B14F-4D97-AF65-F5344CB8AC3E}">
        <p14:creationId xmlns:p14="http://schemas.microsoft.com/office/powerpoint/2010/main" val="20215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rtlCol="0" anchor="b"/>
          <a:lstStyle>
            <a:lvl1pPr>
              <a:defRPr sz="7200"/>
            </a:lvl1pPr>
          </a:lstStyle>
          <a:p>
            <a:pPr rtl="0"/>
            <a:r>
              <a:rPr lang="en-GB" noProof="0"/>
              <a:t>Click to edit Master title style</a:t>
            </a:r>
          </a:p>
        </p:txBody>
      </p:sp>
      <p:sp>
        <p:nvSpPr>
          <p:cNvPr id="3" name="Subtitle 2"/>
          <p:cNvSpPr>
            <a:spLocks noGrp="1"/>
          </p:cNvSpPr>
          <p:nvPr>
            <p:ph type="subTitle" idx="1"/>
          </p:nvPr>
        </p:nvSpPr>
        <p:spPr>
          <a:xfrm>
            <a:off x="1154955" y="4777380"/>
            <a:ext cx="8825658" cy="861420"/>
          </a:xfrm>
        </p:spPr>
        <p:txBody>
          <a:bodyPr rtlCol="0"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GB" noProof="0"/>
              <a:t>Click to edit Master subtitle style</a:t>
            </a:r>
          </a:p>
        </p:txBody>
      </p:sp>
      <p:sp>
        <p:nvSpPr>
          <p:cNvPr id="4" name="Date Placeholder 3"/>
          <p:cNvSpPr>
            <a:spLocks noGrp="1"/>
          </p:cNvSpPr>
          <p:nvPr>
            <p:ph type="dt" sz="half" idx="10"/>
          </p:nvPr>
        </p:nvSpPr>
        <p:spPr/>
        <p:txBody>
          <a:bodyPr rtlCol="0"/>
          <a:lstStyle/>
          <a:p>
            <a:pPr rtl="0"/>
            <a:fld id="{A87CFA2D-0255-48EB-AF02-8DA9AECA4556}" type="datetime1">
              <a:rPr lang="en-GB" noProof="0" smtClean="0"/>
              <a:t>05/07/2023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en-GB" noProof="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4" name="Text Placeholder 3"/>
          <p:cNvSpPr>
            <a:spLocks noGrp="1"/>
          </p:cNvSpPr>
          <p:nvPr>
            <p:ph type="body" sz="half" idx="2"/>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73D7790F-031A-42D6-8CE7-EF8A9E725AD9}" type="datetime1">
              <a:rPr lang="en-GB" noProof="0" smtClean="0"/>
              <a:t>05/07/2023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rtlCol="0"/>
          <a:lstStyle>
            <a:lvl1pPr>
              <a:defRPr sz="4800"/>
            </a:lvl1pPr>
          </a:lstStyle>
          <a:p>
            <a:pPr rtl="0"/>
            <a:r>
              <a:rPr lang="en-GB" noProof="0"/>
              <a:t>Click to edit Master title style</a:t>
            </a:r>
          </a:p>
        </p:txBody>
      </p:sp>
      <p:sp>
        <p:nvSpPr>
          <p:cNvPr id="8" name="Text Placeholder 3"/>
          <p:cNvSpPr>
            <a:spLocks noGrp="1"/>
          </p:cNvSpPr>
          <p:nvPr>
            <p:ph type="body" sz="half" idx="2"/>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F050EB04-230C-420C-98ED-1BE8AD2CBA8C}" type="datetime1">
              <a:rPr lang="en-GB" noProof="0" smtClean="0"/>
              <a:t>05/07/2023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rtlCol="0"/>
          <a:lstStyle>
            <a:lvl1pPr>
              <a:defRPr sz="4800"/>
            </a:lvl1pPr>
          </a:lstStyle>
          <a:p>
            <a:pPr rtl="0"/>
            <a:r>
              <a:rPr lang="en-GB" noProof="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rtl="0">
              <a:buNone/>
            </a:pPr>
            <a:r>
              <a:rPr lang="en-GB" noProof="0"/>
              <a:t>Click to edit Master text styles</a:t>
            </a:r>
          </a:p>
        </p:txBody>
      </p:sp>
      <p:sp>
        <p:nvSpPr>
          <p:cNvPr id="10" name="Text Placeholder 3"/>
          <p:cNvSpPr>
            <a:spLocks noGrp="1"/>
          </p:cNvSpPr>
          <p:nvPr>
            <p:ph type="body" sz="half" idx="2"/>
          </p:nvPr>
        </p:nvSpPr>
        <p:spPr>
          <a:xfrm>
            <a:off x="1154954" y="4350657"/>
            <a:ext cx="8825659" cy="16764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E9D058B2-1E74-4EC8-8785-8F6215798FC0}" type="datetime1">
              <a:rPr lang="en-GB" noProof="0" smtClean="0"/>
              <a:t>05/07/2023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en-GB" noProof="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en-GB" noProof="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rtlCol="0" anchor="b"/>
          <a:lstStyle>
            <a:lvl1pPr algn="l">
              <a:defRPr sz="4000" b="0" cap="none"/>
            </a:lvl1pPr>
          </a:lstStyle>
          <a:p>
            <a:pPr rtl="0"/>
            <a:r>
              <a:rPr lang="en-GB" noProof="0"/>
              <a:t>Click to edit Master title style</a:t>
            </a:r>
          </a:p>
        </p:txBody>
      </p:sp>
      <p:sp>
        <p:nvSpPr>
          <p:cNvPr id="3" name="Text Placeholder 2"/>
          <p:cNvSpPr>
            <a:spLocks noGrp="1"/>
          </p:cNvSpPr>
          <p:nvPr>
            <p:ph type="body" idx="1"/>
          </p:nvPr>
        </p:nvSpPr>
        <p:spPr>
          <a:xfrm>
            <a:off x="1154954" y="4777381"/>
            <a:ext cx="8825659" cy="860400"/>
          </a:xfrm>
        </p:spPr>
        <p:txBody>
          <a:bodyPr rtlCol="0"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216E4B57-ECC1-434A-BBE8-974DFAE1AFB6}" type="datetime1">
              <a:rPr lang="en-GB" noProof="0" smtClean="0"/>
              <a:t>05/07/2023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sz="4200"/>
            </a:lvl1pPr>
          </a:lstStyle>
          <a:p>
            <a:pPr rtl="0"/>
            <a:r>
              <a:rPr lang="en-GB" noProof="0"/>
              <a:t>Click to edit Master title style</a:t>
            </a:r>
          </a:p>
        </p:txBody>
      </p:sp>
      <p:sp>
        <p:nvSpPr>
          <p:cNvPr id="3" name="Text Placeholder 2"/>
          <p:cNvSpPr>
            <a:spLocks noGrp="1"/>
          </p:cNvSpPr>
          <p:nvPr>
            <p:ph type="body" idx="1"/>
          </p:nvPr>
        </p:nvSpPr>
        <p:spPr>
          <a:xfrm>
            <a:off x="632947" y="1981200"/>
            <a:ext cx="2946866"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6" name="Text Placeholder 3"/>
          <p:cNvSpPr>
            <a:spLocks noGrp="1"/>
          </p:cNvSpPr>
          <p:nvPr>
            <p:ph type="body" sz="half" idx="15"/>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Text Placeholder 4"/>
          <p:cNvSpPr>
            <a:spLocks noGrp="1"/>
          </p:cNvSpPr>
          <p:nvPr>
            <p:ph type="body" sz="quarter" idx="3"/>
          </p:nvPr>
        </p:nvSpPr>
        <p:spPr>
          <a:xfrm>
            <a:off x="3883659" y="1981200"/>
            <a:ext cx="2936241"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9" name="Text Placeholder 3"/>
          <p:cNvSpPr>
            <a:spLocks noGrp="1"/>
          </p:cNvSpPr>
          <p:nvPr>
            <p:ph type="body" sz="half" idx="16"/>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14" name="Text Placeholder 4"/>
          <p:cNvSpPr>
            <a:spLocks noGrp="1"/>
          </p:cNvSpPr>
          <p:nvPr>
            <p:ph type="body" sz="quarter" idx="13"/>
          </p:nvPr>
        </p:nvSpPr>
        <p:spPr>
          <a:xfrm>
            <a:off x="7124700" y="1981200"/>
            <a:ext cx="2932113"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0" name="Text Placeholder 3"/>
          <p:cNvSpPr>
            <a:spLocks noGrp="1"/>
          </p:cNvSpPr>
          <p:nvPr>
            <p:ph type="body" sz="half" idx="17"/>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rtlCol="0"/>
          <a:lstStyle/>
          <a:p>
            <a:pPr rtl="0"/>
            <a:fld id="{02E54EF8-E347-4531-9C66-3C0DB6CAC068}" type="datetime1">
              <a:rPr lang="en-GB" noProof="0" smtClean="0"/>
              <a:t>05/07/2023</a:t>
            </a:fld>
            <a:endParaRPr lang="en-GB" noProof="0"/>
          </a:p>
        </p:txBody>
      </p:sp>
      <p:sp>
        <p:nvSpPr>
          <p:cNvPr id="4"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sz="4200"/>
            </a:lvl1pPr>
          </a:lstStyle>
          <a:p>
            <a:pPr rtl="0"/>
            <a:r>
              <a:rPr lang="en-GB" noProof="0"/>
              <a:t>Click to edit Master title style</a:t>
            </a:r>
          </a:p>
        </p:txBody>
      </p:sp>
      <p:sp>
        <p:nvSpPr>
          <p:cNvPr id="3" name="Text Placeholder 2"/>
          <p:cNvSpPr>
            <a:spLocks noGrp="1"/>
          </p:cNvSpPr>
          <p:nvPr>
            <p:ph type="body" idx="1"/>
          </p:nvPr>
        </p:nvSpPr>
        <p:spPr>
          <a:xfrm>
            <a:off x="652463" y="4250949"/>
            <a:ext cx="2940050"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22" name="Text Placeholder 3"/>
          <p:cNvSpPr>
            <a:spLocks noGrp="1"/>
          </p:cNvSpPr>
          <p:nvPr>
            <p:ph type="body" sz="half" idx="18"/>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Text Placeholder 4"/>
          <p:cNvSpPr>
            <a:spLocks noGrp="1"/>
          </p:cNvSpPr>
          <p:nvPr>
            <p:ph type="body" sz="quarter" idx="3"/>
          </p:nvPr>
        </p:nvSpPr>
        <p:spPr>
          <a:xfrm>
            <a:off x="3889375" y="4250949"/>
            <a:ext cx="2930525"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23" name="Text Placeholder 3"/>
          <p:cNvSpPr>
            <a:spLocks noGrp="1"/>
          </p:cNvSpPr>
          <p:nvPr>
            <p:ph type="body" sz="half" idx="19"/>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14" name="Text Placeholder 4"/>
          <p:cNvSpPr>
            <a:spLocks noGrp="1"/>
          </p:cNvSpPr>
          <p:nvPr>
            <p:ph type="body" sz="quarter" idx="13"/>
          </p:nvPr>
        </p:nvSpPr>
        <p:spPr>
          <a:xfrm>
            <a:off x="7124700" y="4250949"/>
            <a:ext cx="2932113"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24" name="Text Placeholder 3"/>
          <p:cNvSpPr>
            <a:spLocks noGrp="1"/>
          </p:cNvSpPr>
          <p:nvPr>
            <p:ph type="body" sz="half" idx="20"/>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rtlCol="0"/>
          <a:lstStyle/>
          <a:p>
            <a:pPr rtl="0"/>
            <a:fld id="{75D87D1D-1076-47A2-9A7C-82B4F5AB6215}" type="datetime1">
              <a:rPr lang="en-GB" noProof="0" smtClean="0"/>
              <a:t>05/07/2023</a:t>
            </a:fld>
            <a:endParaRPr lang="en-GB" noProof="0"/>
          </a:p>
        </p:txBody>
      </p:sp>
      <p:sp>
        <p:nvSpPr>
          <p:cNvPr id="4"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Vertical Text Placeholder 2"/>
          <p:cNvSpPr>
            <a:spLocks noGrp="1"/>
          </p:cNvSpPr>
          <p:nvPr>
            <p:ph type="body" orient="vert" idx="1"/>
          </p:nvPr>
        </p:nvSpPr>
        <p:spPr/>
        <p:txBody>
          <a:bodyPr vert="eaVert" rtlCol="0" anchor="t" anchorCtr="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585CBAB0-3CB7-40F9-9CC7-95C1C4394573}" type="datetime1">
              <a:rPr lang="en-GB" noProof="0" smtClean="0"/>
              <a:t>05/07/2023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rtlCol="0" anchor="b" anchorCtr="0"/>
          <a:lstStyle/>
          <a:p>
            <a:pPr rtl="0"/>
            <a:r>
              <a:rPr lang="en-GB" noProof="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D2E16CF7-4BA9-4A3F-B8D4-018FCE9D06D8}" type="datetime1">
              <a:rPr lang="en-GB" noProof="0" smtClean="0"/>
              <a:t>05/07/2023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p:nvPr>
        </p:nvSpPr>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3"/>
          <p:cNvSpPr>
            <a:spLocks noGrp="1"/>
          </p:cNvSpPr>
          <p:nvPr>
            <p:ph type="dt" sz="half" idx="10"/>
          </p:nvPr>
        </p:nvSpPr>
        <p:spPr/>
        <p:txBody>
          <a:bodyPr rtlCol="0"/>
          <a:lstStyle/>
          <a:p>
            <a:pPr rtl="0"/>
            <a:fld id="{447A697C-2754-4B9C-88A7-BEF0E1D7FAC5}" type="datetime1">
              <a:rPr lang="en-GB" noProof="0" smtClean="0"/>
              <a:t>05/07/2023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rtlCol="0" anchor="b"/>
          <a:lstStyle>
            <a:lvl1pPr algn="l">
              <a:defRPr sz="4000" b="0" cap="none"/>
            </a:lvl1pPr>
          </a:lstStyle>
          <a:p>
            <a:pPr rtl="0"/>
            <a:r>
              <a:rPr lang="en-GB" noProof="0"/>
              <a:t>Click to edit Master title style</a:t>
            </a:r>
          </a:p>
        </p:txBody>
      </p:sp>
      <p:sp>
        <p:nvSpPr>
          <p:cNvPr id="3" name="Text Placeholder 2"/>
          <p:cNvSpPr>
            <a:spLocks noGrp="1"/>
          </p:cNvSpPr>
          <p:nvPr>
            <p:ph type="body" idx="1"/>
          </p:nvPr>
        </p:nvSpPr>
        <p:spPr>
          <a:xfrm>
            <a:off x="1154955" y="4777381"/>
            <a:ext cx="8825658" cy="860400"/>
          </a:xfrm>
        </p:spPr>
        <p:txBody>
          <a:bodyPr rtlCol="0"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BE41F316-BA56-4184-9864-D2FEE684AE54}" type="datetime1">
              <a:rPr lang="en-GB" noProof="0" smtClean="0"/>
              <a:t>05/07/2023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sz="half" idx="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6A791826-1A1E-4E8B-B47B-7793EE0D0ED8}" type="datetime1">
              <a:rPr lang="en-GB" noProof="0" smtClean="0"/>
              <a:t>05/07/2023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GB" noProof="0"/>
              <a:t>Click to edit Master title style</a:t>
            </a:r>
          </a:p>
        </p:txBody>
      </p:sp>
      <p:sp>
        <p:nvSpPr>
          <p:cNvPr id="3" name="Text Placeholder 2"/>
          <p:cNvSpPr>
            <a:spLocks noGrp="1"/>
          </p:cNvSpPr>
          <p:nvPr>
            <p:ph type="body" idx="1"/>
          </p:nvPr>
        </p:nvSpPr>
        <p:spPr>
          <a:xfrm>
            <a:off x="1103313" y="1905000"/>
            <a:ext cx="4396338"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p:nvPr>
        </p:nvSpPr>
        <p:spPr>
          <a:xfrm>
            <a:off x="5654495" y="1905000"/>
            <a:ext cx="4396339"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2B7F51C3-E899-4B72-81BD-DD436F73D70F}" type="datetime1">
              <a:rPr lang="en-GB" noProof="0" smtClean="0"/>
              <a:t>05/07/2023</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7" name="Date Placeholder 2"/>
          <p:cNvSpPr>
            <a:spLocks noGrp="1"/>
          </p:cNvSpPr>
          <p:nvPr>
            <p:ph type="dt" sz="half" idx="10"/>
          </p:nvPr>
        </p:nvSpPr>
        <p:spPr/>
        <p:txBody>
          <a:bodyPr rtlCol="0"/>
          <a:lstStyle/>
          <a:p>
            <a:pPr rtl="0"/>
            <a:fld id="{ED764339-49E9-477D-8D62-EDDD172CF2D6}" type="datetime1">
              <a:rPr lang="en-GB" noProof="0" smtClean="0"/>
              <a:t>05/07/2023</a:t>
            </a:fld>
            <a:endParaRPr lang="en-GB" noProof="0"/>
          </a:p>
        </p:txBody>
      </p:sp>
      <p:sp>
        <p:nvSpPr>
          <p:cNvPr id="5" name="Footer Placeholder 3"/>
          <p:cNvSpPr>
            <a:spLocks noGrp="1"/>
          </p:cNvSpPr>
          <p:nvPr>
            <p:ph type="ftr" sz="quarter" idx="11"/>
          </p:nvPr>
        </p:nvSpPr>
        <p:spPr/>
        <p:txBody>
          <a:bodyPr rtlCol="0"/>
          <a:lstStyle/>
          <a:p>
            <a:pPr rtl="0"/>
            <a:endParaRPr lang="en-GB" noProof="0"/>
          </a:p>
        </p:txBody>
      </p:sp>
      <p:sp>
        <p:nvSpPr>
          <p:cNvPr id="6" name="Slide Number Placeholder 4"/>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rtlCol="0"/>
          <a:lstStyle/>
          <a:p>
            <a:pPr rtl="0"/>
            <a:fld id="{09E0262B-C3C1-4C6D-9A9C-667433511425}" type="datetime1">
              <a:rPr lang="en-GB" noProof="0" smtClean="0"/>
              <a:t>05/07/2023</a:t>
            </a:fld>
            <a:endParaRPr lang="en-GB" noProof="0"/>
          </a:p>
        </p:txBody>
      </p:sp>
      <p:sp>
        <p:nvSpPr>
          <p:cNvPr id="5" name="Footer Placeholder 2"/>
          <p:cNvSpPr>
            <a:spLocks noGrp="1"/>
          </p:cNvSpPr>
          <p:nvPr>
            <p:ph type="ftr" sz="quarter" idx="11"/>
          </p:nvPr>
        </p:nvSpPr>
        <p:spPr/>
        <p:txBody>
          <a:bodyPr rtlCol="0"/>
          <a:lstStyle/>
          <a:p>
            <a:pPr rtl="0"/>
            <a:endParaRPr lang="en-GB" noProof="0"/>
          </a:p>
        </p:txBody>
      </p:sp>
      <p:sp>
        <p:nvSpPr>
          <p:cNvPr id="6" name="Slide Number Placeholder 3"/>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rtlCol="0" anchor="b"/>
          <a:lstStyle>
            <a:lvl1pPr algn="l">
              <a:defRPr sz="2400" b="0"/>
            </a:lvl1pPr>
          </a:lstStyle>
          <a:p>
            <a:pPr rtl="0"/>
            <a:r>
              <a:rPr lang="en-GB" noProof="0"/>
              <a:t>Click to edit Master title style</a:t>
            </a:r>
          </a:p>
        </p:txBody>
      </p:sp>
      <p:sp>
        <p:nvSpPr>
          <p:cNvPr id="3" name="Content Placeholder 2"/>
          <p:cNvSpPr>
            <a:spLocks noGrp="1"/>
          </p:cNvSpPr>
          <p:nvPr>
            <p:ph idx="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p:nvPr>
        </p:nvSpPr>
        <p:spPr>
          <a:xfrm>
            <a:off x="1154953"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7" name="Date Placeholder 4"/>
          <p:cNvSpPr>
            <a:spLocks noGrp="1"/>
          </p:cNvSpPr>
          <p:nvPr>
            <p:ph type="dt" sz="half" idx="10"/>
          </p:nvPr>
        </p:nvSpPr>
        <p:spPr/>
        <p:txBody>
          <a:bodyPr rtlCol="0"/>
          <a:lstStyle/>
          <a:p>
            <a:pPr rtl="0"/>
            <a:fld id="{0A17EDFE-3B2D-409E-815B-664566D1B138}" type="datetime1">
              <a:rPr lang="en-GB" noProof="0" smtClean="0"/>
              <a:t>05/07/2023</a:t>
            </a:fld>
            <a:endParaRPr lang="en-GB" noProof="0"/>
          </a:p>
        </p:txBody>
      </p:sp>
      <p:sp>
        <p:nvSpPr>
          <p:cNvPr id="5" name="Footer Placeholder 5"/>
          <p:cNvSpPr>
            <a:spLocks noGrp="1"/>
          </p:cNvSpPr>
          <p:nvPr>
            <p:ph type="ftr" sz="quarter" idx="11"/>
          </p:nvPr>
        </p:nvSpPr>
        <p:spPr/>
        <p:txBody>
          <a:bodyPr rtlCol="0"/>
          <a:lstStyle/>
          <a:p>
            <a:pPr rtl="0"/>
            <a:endParaRPr lang="en-GB" noProof="0"/>
          </a:p>
        </p:txBody>
      </p:sp>
      <p:sp>
        <p:nvSpPr>
          <p:cNvPr id="6" name="Slide Number Placeholder 6"/>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en-GB" noProof="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4" name="Text Placeholder 3"/>
          <p:cNvSpPr>
            <a:spLocks noGrp="1"/>
          </p:cNvSpPr>
          <p:nvPr>
            <p:ph type="body" sz="half" idx="2"/>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81BEC05C-0C7D-4CFC-AB94-3D6075A054D5}" type="datetime1">
              <a:rPr lang="en-GB" noProof="0" smtClean="0"/>
              <a:t>05/07/2023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02111984F565}" type="slidenum">
              <a:rPr lang="en-GB" noProof="0" smtClean="0"/>
              <a:t>‹#›</a:t>
            </a:fld>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en-GB" noProof="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rtl="0"/>
            <a:fld id="{3446B9D6-22F8-4AB0-ACFB-10DA600FE9C2}" type="datetime1">
              <a:rPr lang="en-GB" noProof="0" smtClean="0"/>
              <a:t>05/07/2023</a:t>
            </a:fld>
            <a:endParaRPr lang="en-GB" noProof="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endParaRPr lang="en-GB" noProof="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fld id="{D57F1E4F-1CFF-5643-939E-02111984F565}" type="slidenum">
              <a:rPr lang="en-GB" noProof="0" smtClean="0"/>
              <a:t>‹#›</a:t>
            </a:fld>
            <a:endParaRPr lang="en-GB"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916" y="1573275"/>
            <a:ext cx="8825658" cy="3329581"/>
          </a:xfrm>
        </p:spPr>
        <p:txBody>
          <a:bodyPr rtlCol="0"/>
          <a:lstStyle/>
          <a:p>
            <a:r>
              <a:rPr lang="en-GB" sz="5000" b="1" cap="all" dirty="0">
                <a:solidFill>
                  <a:srgbClr val="000000"/>
                </a:solidFill>
              </a:rPr>
              <a:t>TERMINAL APPLICATION:</a:t>
            </a:r>
            <a:br>
              <a:rPr lang="en-GB" sz="5000" b="1" cap="all" dirty="0">
                <a:solidFill>
                  <a:srgbClr val="000000"/>
                </a:solidFill>
              </a:rPr>
            </a:br>
            <a:r>
              <a:rPr lang="en-GB" sz="4000" b="1" cap="all" dirty="0">
                <a:solidFill>
                  <a:srgbClr val="000000"/>
                </a:solidFill>
              </a:rPr>
              <a:t>Protein/Calorie tracker</a:t>
            </a:r>
            <a:endParaRPr lang="en-US" sz="4000" dirty="0"/>
          </a:p>
          <a:p>
            <a:endParaRPr lang="en-GB" dirty="0"/>
          </a:p>
        </p:txBody>
      </p:sp>
    </p:spTree>
    <p:extLst>
      <p:ext uri="{BB962C8B-B14F-4D97-AF65-F5344CB8AC3E}">
        <p14:creationId xmlns:p14="http://schemas.microsoft.com/office/powerpoint/2010/main" val="2299734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E7F6D-4B4C-A15D-7A90-E4B8837089A7}"/>
              </a:ext>
            </a:extLst>
          </p:cNvPr>
          <p:cNvSpPr>
            <a:spLocks noGrp="1"/>
          </p:cNvSpPr>
          <p:nvPr>
            <p:ph type="title"/>
          </p:nvPr>
        </p:nvSpPr>
        <p:spPr>
          <a:xfrm>
            <a:off x="3524496" y="609560"/>
            <a:ext cx="9404723" cy="1400530"/>
          </a:xfrm>
        </p:spPr>
        <p:txBody>
          <a:bodyPr/>
          <a:lstStyle/>
          <a:p>
            <a:r>
              <a:rPr lang="en-GB" dirty="0"/>
              <a:t>Main Features:</a:t>
            </a:r>
          </a:p>
        </p:txBody>
      </p:sp>
      <p:sp>
        <p:nvSpPr>
          <p:cNvPr id="3" name="Content Placeholder 2">
            <a:extLst>
              <a:ext uri="{FF2B5EF4-FFF2-40B4-BE49-F238E27FC236}">
                <a16:creationId xmlns:a16="http://schemas.microsoft.com/office/drawing/2014/main" id="{C0E8A1E1-F330-A292-7C31-089437827488}"/>
              </a:ext>
            </a:extLst>
          </p:cNvPr>
          <p:cNvSpPr>
            <a:spLocks noGrp="1"/>
          </p:cNvSpPr>
          <p:nvPr>
            <p:ph idx="1"/>
          </p:nvPr>
        </p:nvSpPr>
        <p:spPr/>
        <p:txBody>
          <a:bodyPr vert="horz" lIns="91440" tIns="45720" rIns="91440" bIns="45720" rtlCol="0" anchor="t">
            <a:normAutofit/>
          </a:bodyPr>
          <a:lstStyle/>
          <a:p>
            <a:r>
              <a:rPr lang="en-GB" sz="1500" dirty="0">
                <a:latin typeface="Calibri"/>
                <a:ea typeface="Calibri"/>
                <a:cs typeface="Calibri"/>
              </a:rPr>
              <a:t>Add Food: Users can enter the name of a food item along with its calorie and protein amounts which is stored in the user database.</a:t>
            </a:r>
            <a:endParaRPr lang="en-US"/>
          </a:p>
          <a:p>
            <a:pPr>
              <a:buClr>
                <a:srgbClr val="8AD0D6"/>
              </a:buClr>
            </a:pPr>
            <a:r>
              <a:rPr lang="en-GB" sz="1500" dirty="0">
                <a:latin typeface="Calibri"/>
                <a:ea typeface="Calibri"/>
                <a:cs typeface="Calibri"/>
              </a:rPr>
              <a:t>Remove Food: Gives the users the ability to remove a specific food item from their tracked data by entering the food name.</a:t>
            </a:r>
          </a:p>
          <a:p>
            <a:pPr>
              <a:buClr>
                <a:srgbClr val="8AD0D6"/>
              </a:buClr>
            </a:pPr>
            <a:r>
              <a:rPr lang="en-GB" sz="1500" dirty="0">
                <a:latin typeface="Calibri"/>
                <a:ea typeface="Calibri"/>
                <a:cs typeface="Calibri"/>
              </a:rPr>
              <a:t>Daily Total: Allows users to view the total calories and protein amount for all the food items they have tracked within the current day.</a:t>
            </a:r>
          </a:p>
          <a:p>
            <a:pPr>
              <a:buClr>
                <a:srgbClr val="8AD0D6"/>
              </a:buClr>
            </a:pPr>
            <a:r>
              <a:rPr lang="en-GB" sz="1500" dirty="0">
                <a:latin typeface="Calibri"/>
                <a:ea typeface="Calibri"/>
                <a:cs typeface="Calibri"/>
              </a:rPr>
              <a:t>Weekly Total: Allows users to view the total calories and protein amount for all the food items they have tracked within the current week.</a:t>
            </a:r>
          </a:p>
          <a:p>
            <a:pPr>
              <a:buClr>
                <a:srgbClr val="8AD0D6"/>
              </a:buClr>
            </a:pPr>
            <a:r>
              <a:rPr lang="en-GB" sz="1500" dirty="0">
                <a:latin typeface="Calibri"/>
                <a:ea typeface="Calibri"/>
                <a:cs typeface="Calibri"/>
              </a:rPr>
              <a:t>Reset Data: Users can choose to reset their tracked data, clearing out all the food entries.</a:t>
            </a:r>
          </a:p>
          <a:p>
            <a:pPr>
              <a:buClr>
                <a:srgbClr val="8AD0D6"/>
              </a:buClr>
            </a:pPr>
            <a:r>
              <a:rPr lang="en-GB" sz="1500" dirty="0">
                <a:latin typeface="Calibri"/>
                <a:ea typeface="Calibri"/>
                <a:cs typeface="Calibri"/>
              </a:rPr>
              <a:t>Exit: Users can exit the tracker application.</a:t>
            </a:r>
          </a:p>
        </p:txBody>
      </p:sp>
    </p:spTree>
    <p:extLst>
      <p:ext uri="{BB962C8B-B14F-4D97-AF65-F5344CB8AC3E}">
        <p14:creationId xmlns:p14="http://schemas.microsoft.com/office/powerpoint/2010/main" val="176430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5F552-C83C-2FDB-00C8-B059FAD7FBB3}"/>
              </a:ext>
            </a:extLst>
          </p:cNvPr>
          <p:cNvSpPr>
            <a:spLocks noGrp="1"/>
          </p:cNvSpPr>
          <p:nvPr>
            <p:ph type="title"/>
          </p:nvPr>
        </p:nvSpPr>
        <p:spPr>
          <a:xfrm>
            <a:off x="3115555" y="650274"/>
            <a:ext cx="9404723" cy="1400530"/>
          </a:xfrm>
        </p:spPr>
        <p:txBody>
          <a:bodyPr/>
          <a:lstStyle/>
          <a:p>
            <a:r>
              <a:rPr lang="en-GB" dirty="0"/>
              <a:t>Overall structure</a:t>
            </a:r>
          </a:p>
        </p:txBody>
      </p:sp>
      <p:sp>
        <p:nvSpPr>
          <p:cNvPr id="3" name="Content Placeholder 2">
            <a:extLst>
              <a:ext uri="{FF2B5EF4-FFF2-40B4-BE49-F238E27FC236}">
                <a16:creationId xmlns:a16="http://schemas.microsoft.com/office/drawing/2014/main" id="{6DC54F8D-CF08-42EA-2304-614C27046B7F}"/>
              </a:ext>
            </a:extLst>
          </p:cNvPr>
          <p:cNvSpPr>
            <a:spLocks noGrp="1"/>
          </p:cNvSpPr>
          <p:nvPr>
            <p:ph idx="1"/>
          </p:nvPr>
        </p:nvSpPr>
        <p:spPr>
          <a:xfrm>
            <a:off x="1850935" y="2009786"/>
            <a:ext cx="8946541" cy="4195481"/>
          </a:xfrm>
        </p:spPr>
        <p:txBody>
          <a:bodyPr vert="horz" lIns="91440" tIns="45720" rIns="91440" bIns="45720" rtlCol="0" anchor="t">
            <a:normAutofit/>
          </a:bodyPr>
          <a:lstStyle/>
          <a:p>
            <a:r>
              <a:rPr lang="en-GB" sz="1500" dirty="0">
                <a:latin typeface="Calibri"/>
                <a:ea typeface="Calibri"/>
                <a:cs typeface="Calibri"/>
              </a:rPr>
              <a:t>Function Definitions: This section defines the various functions responsible for specific tasks. Tasks involve clearing the terminal screen, adding and removing food items, calculating daily and weekly totals, resetting data, loading and saving data from/to a JSON file, generating daily food reports, and executing the primary app loop.</a:t>
            </a:r>
            <a:endParaRPr lang="en-GB" sz="1500">
              <a:latin typeface="Century Gothic" panose="020B0502020202020204"/>
              <a:ea typeface="Calibri"/>
              <a:cs typeface="Calibri"/>
            </a:endParaRPr>
          </a:p>
          <a:p>
            <a:r>
              <a:rPr lang="en-GB" sz="1500" dirty="0">
                <a:latin typeface="Calibri"/>
                <a:ea typeface="Calibri"/>
                <a:cs typeface="Calibri"/>
              </a:rPr>
              <a:t>Test Functions: These functions are designed to verify the functionality of key operations such as adding food items, removing food items, and calculating daily totals.</a:t>
            </a:r>
            <a:endParaRPr lang="en-GB" sz="1500">
              <a:latin typeface="Century Gothic" panose="020B0502020202020204"/>
              <a:ea typeface="Calibri"/>
              <a:cs typeface="Calibri"/>
            </a:endParaRPr>
          </a:p>
          <a:p>
            <a:pPr>
              <a:buClr>
                <a:srgbClr val="8AD0D6"/>
              </a:buClr>
            </a:pPr>
            <a:r>
              <a:rPr lang="en-GB" sz="1500" dirty="0">
                <a:latin typeface="Calibri"/>
                <a:ea typeface="Calibri"/>
                <a:cs typeface="Calibri"/>
              </a:rPr>
              <a:t>Execution: The app initiates by running the </a:t>
            </a:r>
            <a:r>
              <a:rPr lang="en-GB" sz="1500" dirty="0">
                <a:latin typeface="Consolas"/>
                <a:ea typeface="Calibri"/>
                <a:cs typeface="Calibri"/>
              </a:rPr>
              <a:t>run_</a:t>
            </a:r>
            <a:r>
              <a:rPr lang="en-GB" sz="1500" noProof="1">
                <a:latin typeface="Consolas"/>
                <a:ea typeface="Calibri"/>
                <a:cs typeface="Calibri"/>
              </a:rPr>
              <a:t>tracker</a:t>
            </a:r>
            <a:r>
              <a:rPr lang="en-GB" sz="1500" dirty="0">
                <a:latin typeface="Consolas"/>
                <a:ea typeface="Calibri"/>
                <a:cs typeface="Calibri"/>
              </a:rPr>
              <a:t>()</a:t>
            </a:r>
            <a:r>
              <a:rPr lang="en-GB" sz="1500" dirty="0">
                <a:latin typeface="Calibri"/>
                <a:ea typeface="Calibri"/>
                <a:cs typeface="Calibri"/>
              </a:rPr>
              <a:t> function, which presents a menu to the user. Depending on the choice made by the user, the app will run the specific code perform the chosen task. The program continues to loop until the user decides to exit.</a:t>
            </a:r>
          </a:p>
          <a:p>
            <a:pPr>
              <a:buClr>
                <a:srgbClr val="8AD0D6"/>
              </a:buClr>
            </a:pPr>
            <a:endParaRPr lang="en-GB" sz="1200" dirty="0">
              <a:solidFill>
                <a:srgbClr val="000000"/>
              </a:solidFill>
              <a:latin typeface="Calibri"/>
              <a:ea typeface="Calibri"/>
              <a:cs typeface="Calibri"/>
            </a:endParaRPr>
          </a:p>
        </p:txBody>
      </p:sp>
    </p:spTree>
    <p:extLst>
      <p:ext uri="{BB962C8B-B14F-4D97-AF65-F5344CB8AC3E}">
        <p14:creationId xmlns:p14="http://schemas.microsoft.com/office/powerpoint/2010/main" val="4191334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57633-92F9-C40A-5848-2C9B04DC6E76}"/>
              </a:ext>
            </a:extLst>
          </p:cNvPr>
          <p:cNvSpPr>
            <a:spLocks noGrp="1"/>
          </p:cNvSpPr>
          <p:nvPr>
            <p:ph type="title"/>
          </p:nvPr>
        </p:nvSpPr>
        <p:spPr>
          <a:xfrm>
            <a:off x="1086394" y="322949"/>
            <a:ext cx="9404723" cy="1400530"/>
          </a:xfrm>
        </p:spPr>
        <p:txBody>
          <a:bodyPr/>
          <a:lstStyle/>
          <a:p>
            <a:r>
              <a:rPr lang="en-GB" dirty="0"/>
              <a:t>Logic and functionality of the app:</a:t>
            </a:r>
          </a:p>
        </p:txBody>
      </p:sp>
      <p:sp>
        <p:nvSpPr>
          <p:cNvPr id="3" name="Content Placeholder 2">
            <a:extLst>
              <a:ext uri="{FF2B5EF4-FFF2-40B4-BE49-F238E27FC236}">
                <a16:creationId xmlns:a16="http://schemas.microsoft.com/office/drawing/2014/main" id="{56CBCD9B-693A-353F-E7DE-C23528B33C67}"/>
              </a:ext>
            </a:extLst>
          </p:cNvPr>
          <p:cNvSpPr>
            <a:spLocks noGrp="1"/>
          </p:cNvSpPr>
          <p:nvPr>
            <p:ph idx="1"/>
          </p:nvPr>
        </p:nvSpPr>
        <p:spPr>
          <a:xfrm>
            <a:off x="935078" y="1211750"/>
            <a:ext cx="9936151" cy="4630909"/>
          </a:xfrm>
        </p:spPr>
        <p:txBody>
          <a:bodyPr vert="horz" lIns="91440" tIns="45720" rIns="91440" bIns="45720" rtlCol="0" anchor="t">
            <a:noAutofit/>
          </a:bodyPr>
          <a:lstStyle/>
          <a:p>
            <a:r>
              <a:rPr lang="en-GB" sz="1300" dirty="0">
                <a:latin typeface="Calibri"/>
                <a:ea typeface="Calibri"/>
                <a:cs typeface="Calibri"/>
              </a:rPr>
              <a:t>Starts by importing modules such as </a:t>
            </a:r>
            <a:r>
              <a:rPr lang="en-GB" sz="1300" noProof="1">
                <a:latin typeface="Consolas"/>
              </a:rPr>
              <a:t>json</a:t>
            </a:r>
            <a:r>
              <a:rPr lang="en-GB" sz="1300" dirty="0">
                <a:latin typeface="Consolas"/>
              </a:rPr>
              <a:t>(</a:t>
            </a:r>
            <a:r>
              <a:rPr lang="en-GB" sz="1300" noProof="1">
                <a:latin typeface="Consolas"/>
              </a:rPr>
              <a:t>javascript</a:t>
            </a:r>
            <a:r>
              <a:rPr lang="en-GB" sz="1300" dirty="0">
                <a:latin typeface="Consolas"/>
              </a:rPr>
              <a:t>) </a:t>
            </a:r>
            <a:r>
              <a:rPr lang="en-GB" sz="1300" dirty="0">
                <a:latin typeface="Calibri"/>
                <a:ea typeface="Calibri"/>
                <a:cs typeface="Calibri"/>
              </a:rPr>
              <a:t>for file handling, </a:t>
            </a:r>
            <a:r>
              <a:rPr lang="en-GB" sz="1300" dirty="0">
                <a:latin typeface="Consolas"/>
              </a:rPr>
              <a:t>datetime for </a:t>
            </a:r>
            <a:r>
              <a:rPr lang="en-GB" sz="1300" dirty="0">
                <a:latin typeface="Calibri"/>
                <a:ea typeface="Calibri"/>
                <a:cs typeface="Calibri"/>
              </a:rPr>
              <a:t>date/time tracking for the weekly report, and </a:t>
            </a:r>
            <a:r>
              <a:rPr lang="en-GB" sz="1300" noProof="1">
                <a:latin typeface="Consolas"/>
              </a:rPr>
              <a:t>os</a:t>
            </a:r>
            <a:r>
              <a:rPr lang="en-GB" sz="1300" dirty="0">
                <a:latin typeface="Calibri"/>
                <a:ea typeface="Calibri"/>
                <a:cs typeface="Calibri"/>
              </a:rPr>
              <a:t> for terminal clearing.</a:t>
            </a:r>
          </a:p>
          <a:p>
            <a:pPr>
              <a:buClr>
                <a:srgbClr val="8AD0D6"/>
              </a:buClr>
            </a:pPr>
            <a:r>
              <a:rPr lang="en-GB" sz="1300" dirty="0">
                <a:latin typeface="Calibri"/>
                <a:ea typeface="Calibri"/>
                <a:cs typeface="Calibri"/>
              </a:rPr>
              <a:t>The functions are defined to handle different aspects within the application:</a:t>
            </a:r>
          </a:p>
          <a:p>
            <a:pPr>
              <a:buClr>
                <a:srgbClr val="8AD0D6"/>
              </a:buClr>
            </a:pPr>
            <a:r>
              <a:rPr lang="en-GB" sz="1300" dirty="0">
                <a:latin typeface="Consolas"/>
              </a:rPr>
              <a:t>clear_</a:t>
            </a:r>
            <a:r>
              <a:rPr lang="en-GB" sz="1300" noProof="1">
                <a:latin typeface="Consolas"/>
              </a:rPr>
              <a:t>terminal</a:t>
            </a:r>
            <a:r>
              <a:rPr lang="en-GB" sz="1300" dirty="0">
                <a:latin typeface="Consolas"/>
              </a:rPr>
              <a:t>()</a:t>
            </a:r>
            <a:r>
              <a:rPr lang="en-GB" sz="1300" dirty="0">
                <a:latin typeface="Calibri"/>
                <a:ea typeface="Calibri"/>
                <a:cs typeface="Calibri"/>
              </a:rPr>
              <a:t>: Clears the terminal screen based on the operating system.</a:t>
            </a:r>
          </a:p>
          <a:p>
            <a:pPr>
              <a:buClr>
                <a:srgbClr val="8AD0D6"/>
              </a:buClr>
            </a:pPr>
            <a:r>
              <a:rPr lang="en-GB" sz="1300" dirty="0">
                <a:latin typeface="Consolas"/>
              </a:rPr>
              <a:t>add_</a:t>
            </a:r>
            <a:r>
              <a:rPr lang="en-GB" sz="1300" noProof="1">
                <a:latin typeface="Consolas"/>
              </a:rPr>
              <a:t>food</a:t>
            </a:r>
            <a:r>
              <a:rPr lang="en-GB" sz="1300" dirty="0">
                <a:latin typeface="Consolas"/>
              </a:rPr>
              <a:t>(food, calories, protein)</a:t>
            </a:r>
            <a:r>
              <a:rPr lang="en-GB" sz="1300" dirty="0">
                <a:latin typeface="Calibri"/>
                <a:ea typeface="Calibri"/>
                <a:cs typeface="Calibri"/>
              </a:rPr>
              <a:t>: Adds a new food item with its calorie and protein information to the data.</a:t>
            </a:r>
          </a:p>
          <a:p>
            <a:pPr>
              <a:buClr>
                <a:srgbClr val="8AD0D6"/>
              </a:buClr>
            </a:pPr>
            <a:r>
              <a:rPr lang="en-GB" sz="1300" dirty="0">
                <a:latin typeface="Consolas"/>
              </a:rPr>
              <a:t>remove_</a:t>
            </a:r>
            <a:r>
              <a:rPr lang="en-GB" sz="1300" noProof="1">
                <a:latin typeface="Consolas"/>
              </a:rPr>
              <a:t>food</a:t>
            </a:r>
            <a:r>
              <a:rPr lang="en-GB" sz="1300" dirty="0">
                <a:latin typeface="Consolas"/>
              </a:rPr>
              <a:t>(food)</a:t>
            </a:r>
            <a:r>
              <a:rPr lang="en-GB" sz="1300" dirty="0">
                <a:latin typeface="Calibri"/>
                <a:ea typeface="Calibri"/>
                <a:cs typeface="Calibri"/>
              </a:rPr>
              <a:t>: Removes a food item from the data based on its name.</a:t>
            </a:r>
          </a:p>
          <a:p>
            <a:pPr>
              <a:buClr>
                <a:srgbClr val="8AD0D6"/>
              </a:buClr>
            </a:pPr>
            <a:r>
              <a:rPr lang="en-GB" sz="1300" dirty="0">
                <a:latin typeface="Consolas"/>
              </a:rPr>
              <a:t>daily_</a:t>
            </a:r>
            <a:r>
              <a:rPr lang="en-GB" sz="1300" noProof="1">
                <a:latin typeface="Consolas"/>
              </a:rPr>
              <a:t>total</a:t>
            </a:r>
            <a:r>
              <a:rPr lang="en-GB" sz="1300" dirty="0">
                <a:latin typeface="Consolas"/>
              </a:rPr>
              <a:t>()</a:t>
            </a:r>
            <a:r>
              <a:rPr lang="en-GB" sz="1300" dirty="0">
                <a:latin typeface="Calibri"/>
                <a:ea typeface="Calibri"/>
                <a:cs typeface="Calibri"/>
              </a:rPr>
              <a:t>: Calculates the total calories and protein for the day based on the stored data.</a:t>
            </a:r>
          </a:p>
          <a:p>
            <a:pPr>
              <a:buClr>
                <a:srgbClr val="8AD0D6"/>
              </a:buClr>
            </a:pPr>
            <a:r>
              <a:rPr lang="en-GB" sz="1300" dirty="0">
                <a:latin typeface="Consolas"/>
              </a:rPr>
              <a:t>reset_</a:t>
            </a:r>
            <a:r>
              <a:rPr lang="en-GB" sz="1300" noProof="1">
                <a:latin typeface="Consolas"/>
              </a:rPr>
              <a:t>data</a:t>
            </a:r>
            <a:r>
              <a:rPr lang="en-GB" sz="1300" dirty="0">
                <a:latin typeface="Consolas"/>
              </a:rPr>
              <a:t>()</a:t>
            </a:r>
            <a:r>
              <a:rPr lang="en-GB" sz="1300" dirty="0">
                <a:latin typeface="Calibri"/>
                <a:ea typeface="Calibri"/>
                <a:cs typeface="Calibri"/>
              </a:rPr>
              <a:t>: Resets the data by clearing all stored food items.</a:t>
            </a:r>
          </a:p>
          <a:p>
            <a:pPr>
              <a:buClr>
                <a:srgbClr val="8AD0D6"/>
              </a:buClr>
            </a:pPr>
            <a:r>
              <a:rPr lang="en-GB" sz="1300" dirty="0">
                <a:latin typeface="Consolas"/>
              </a:rPr>
              <a:t>load_</a:t>
            </a:r>
            <a:r>
              <a:rPr lang="en-GB" sz="1300" noProof="1">
                <a:latin typeface="Consolas"/>
              </a:rPr>
              <a:t>data</a:t>
            </a:r>
            <a:r>
              <a:rPr lang="en-GB" sz="1300" dirty="0">
                <a:latin typeface="Consolas"/>
              </a:rPr>
              <a:t>()</a:t>
            </a:r>
            <a:r>
              <a:rPr lang="en-GB" sz="1300" dirty="0">
                <a:latin typeface="Calibri"/>
                <a:ea typeface="Calibri"/>
                <a:cs typeface="Calibri"/>
              </a:rPr>
              <a:t>: Loads the stored data from a JSON file (</a:t>
            </a:r>
            <a:r>
              <a:rPr lang="en-GB" sz="1300" noProof="1">
                <a:latin typeface="Consolas"/>
              </a:rPr>
              <a:t>tracker</a:t>
            </a:r>
            <a:r>
              <a:rPr lang="en-GB" sz="1300" dirty="0">
                <a:latin typeface="Consolas"/>
              </a:rPr>
              <a:t>_data.json</a:t>
            </a:r>
            <a:r>
              <a:rPr lang="en-GB" sz="1300" dirty="0">
                <a:latin typeface="Calibri"/>
                <a:ea typeface="Calibri"/>
                <a:cs typeface="Calibri"/>
              </a:rPr>
              <a:t>).</a:t>
            </a:r>
            <a:endParaRPr lang="en-GB" sz="1300">
              <a:latin typeface="Calibri"/>
              <a:ea typeface="Calibri"/>
              <a:cs typeface="Calibri"/>
            </a:endParaRPr>
          </a:p>
          <a:p>
            <a:pPr>
              <a:buClr>
                <a:srgbClr val="8AD0D6"/>
              </a:buClr>
            </a:pPr>
            <a:r>
              <a:rPr lang="en-GB" sz="1300" dirty="0">
                <a:latin typeface="Consolas"/>
              </a:rPr>
              <a:t>save_</a:t>
            </a:r>
            <a:r>
              <a:rPr lang="en-GB" sz="1300" noProof="1">
                <a:latin typeface="Consolas"/>
              </a:rPr>
              <a:t>data</a:t>
            </a:r>
            <a:r>
              <a:rPr lang="en-GB" sz="1300" dirty="0">
                <a:latin typeface="Consolas"/>
              </a:rPr>
              <a:t>(data)</a:t>
            </a:r>
            <a:r>
              <a:rPr lang="en-GB" sz="1300" dirty="0">
                <a:latin typeface="Calibri"/>
                <a:ea typeface="Calibri"/>
                <a:cs typeface="Calibri"/>
              </a:rPr>
              <a:t>: Saves the data to the JSON file.</a:t>
            </a:r>
          </a:p>
          <a:p>
            <a:pPr>
              <a:buClr>
                <a:srgbClr val="8AD0D6"/>
              </a:buClr>
            </a:pPr>
            <a:r>
              <a:rPr lang="en-GB" sz="1300" dirty="0">
                <a:latin typeface="Consolas"/>
              </a:rPr>
              <a:t>daily_food_</a:t>
            </a:r>
            <a:r>
              <a:rPr lang="en-GB" sz="1300" noProof="1">
                <a:latin typeface="Consolas"/>
              </a:rPr>
              <a:t>report</a:t>
            </a:r>
            <a:r>
              <a:rPr lang="en-GB" sz="1300" dirty="0">
                <a:latin typeface="Consolas"/>
              </a:rPr>
              <a:t>()</a:t>
            </a:r>
            <a:r>
              <a:rPr lang="en-GB" sz="1300" dirty="0">
                <a:latin typeface="Calibri"/>
                <a:ea typeface="Calibri"/>
                <a:cs typeface="Calibri"/>
              </a:rPr>
              <a:t>: Generates and displays a report of all the food items consumed on the current day.</a:t>
            </a:r>
          </a:p>
          <a:p>
            <a:pPr>
              <a:buClr>
                <a:srgbClr val="8AD0D6"/>
              </a:buClr>
            </a:pPr>
            <a:r>
              <a:rPr lang="en-GB" sz="1300" dirty="0">
                <a:latin typeface="Consolas"/>
              </a:rPr>
              <a:t>weekly_</a:t>
            </a:r>
            <a:r>
              <a:rPr lang="en-GB" sz="1300" noProof="1">
                <a:latin typeface="Consolas"/>
              </a:rPr>
              <a:t>total</a:t>
            </a:r>
            <a:r>
              <a:rPr lang="en-GB" sz="1300" dirty="0">
                <a:latin typeface="Consolas"/>
              </a:rPr>
              <a:t>()</a:t>
            </a:r>
            <a:r>
              <a:rPr lang="en-GB" sz="1300" dirty="0">
                <a:latin typeface="Calibri"/>
                <a:ea typeface="Calibri"/>
                <a:cs typeface="Calibri"/>
              </a:rPr>
              <a:t>: Calculates and displays the total calories and protein consumed in a week.</a:t>
            </a:r>
          </a:p>
          <a:p>
            <a:pPr>
              <a:buClr>
                <a:srgbClr val="8AD0D6"/>
              </a:buClr>
            </a:pPr>
            <a:r>
              <a:rPr lang="en-GB" sz="1300" dirty="0">
                <a:latin typeface="Calibri"/>
                <a:ea typeface="Calibri"/>
                <a:cs typeface="Calibri"/>
              </a:rPr>
              <a:t>The code includes some test functions (</a:t>
            </a:r>
            <a:r>
              <a:rPr lang="en-GB" sz="1300" dirty="0">
                <a:latin typeface="Consolas"/>
              </a:rPr>
              <a:t>test_add_</a:t>
            </a:r>
            <a:r>
              <a:rPr lang="en-GB" sz="1300" noProof="1">
                <a:latin typeface="Consolas"/>
              </a:rPr>
              <a:t>food</a:t>
            </a:r>
            <a:r>
              <a:rPr lang="en-GB" sz="1300" dirty="0">
                <a:latin typeface="Consolas"/>
              </a:rPr>
              <a:t>()</a:t>
            </a:r>
            <a:r>
              <a:rPr lang="en-GB" sz="1300" dirty="0">
                <a:latin typeface="Calibri"/>
                <a:ea typeface="Calibri"/>
                <a:cs typeface="Calibri"/>
              </a:rPr>
              <a:t>, </a:t>
            </a:r>
            <a:r>
              <a:rPr lang="en-GB" sz="1300" dirty="0">
                <a:latin typeface="Consolas"/>
              </a:rPr>
              <a:t>test_</a:t>
            </a:r>
            <a:r>
              <a:rPr lang="en-GB" sz="1300" noProof="1">
                <a:latin typeface="Consolas"/>
              </a:rPr>
              <a:t>remove</a:t>
            </a:r>
            <a:r>
              <a:rPr lang="en-GB" sz="1300" dirty="0">
                <a:latin typeface="Consolas"/>
              </a:rPr>
              <a:t>_food()</a:t>
            </a:r>
            <a:r>
              <a:rPr lang="en-GB" sz="1300" dirty="0">
                <a:latin typeface="Calibri"/>
                <a:ea typeface="Calibri"/>
                <a:cs typeface="Calibri"/>
              </a:rPr>
              <a:t>, </a:t>
            </a:r>
            <a:r>
              <a:rPr lang="en-GB" sz="1300" noProof="1">
                <a:latin typeface="Consolas"/>
              </a:rPr>
              <a:t>test</a:t>
            </a:r>
            <a:r>
              <a:rPr lang="en-GB" sz="1300" dirty="0">
                <a:latin typeface="Consolas"/>
              </a:rPr>
              <a:t>_daily_total()</a:t>
            </a:r>
            <a:r>
              <a:rPr lang="en-GB" sz="1300" dirty="0">
                <a:latin typeface="Calibri"/>
                <a:ea typeface="Calibri"/>
                <a:cs typeface="Calibri"/>
              </a:rPr>
              <a:t>) to validate the functionality of adding food, removing food, and calculating daily totals.</a:t>
            </a:r>
          </a:p>
          <a:p>
            <a:pPr>
              <a:buClr>
                <a:srgbClr val="8AD0D6"/>
              </a:buClr>
            </a:pPr>
            <a:r>
              <a:rPr lang="en-GB" sz="1300" dirty="0">
                <a:latin typeface="Calibri"/>
                <a:ea typeface="Calibri"/>
                <a:cs typeface="Calibri"/>
              </a:rPr>
              <a:t>The main function, </a:t>
            </a:r>
            <a:r>
              <a:rPr lang="en-GB" sz="1300" dirty="0">
                <a:latin typeface="Consolas"/>
              </a:rPr>
              <a:t>run_</a:t>
            </a:r>
            <a:r>
              <a:rPr lang="en-GB" sz="1300" noProof="1">
                <a:latin typeface="Consolas"/>
              </a:rPr>
              <a:t>tracker</a:t>
            </a:r>
            <a:r>
              <a:rPr lang="en-GB" sz="1300" dirty="0">
                <a:latin typeface="Consolas"/>
              </a:rPr>
              <a:t>()</a:t>
            </a:r>
            <a:r>
              <a:rPr lang="en-GB" sz="1300" dirty="0">
                <a:latin typeface="Calibri"/>
                <a:ea typeface="Calibri"/>
                <a:cs typeface="Calibri"/>
              </a:rPr>
              <a:t>, is responsible for running the application and presenting a menu of options to the user. It uses a while loop to keep the application running until the user chooses to exit.</a:t>
            </a:r>
          </a:p>
          <a:p>
            <a:pPr>
              <a:buClr>
                <a:srgbClr val="8AD0D6"/>
              </a:buClr>
            </a:pPr>
            <a:r>
              <a:rPr lang="en-GB" sz="1300" dirty="0">
                <a:latin typeface="Calibri"/>
                <a:ea typeface="Calibri"/>
                <a:cs typeface="Calibri"/>
              </a:rPr>
              <a:t>The </a:t>
            </a:r>
            <a:r>
              <a:rPr lang="en-GB" sz="1300" dirty="0">
                <a:latin typeface="Consolas"/>
              </a:rPr>
              <a:t>run_</a:t>
            </a:r>
            <a:r>
              <a:rPr lang="en-GB" sz="1300" noProof="1">
                <a:latin typeface="Consolas"/>
              </a:rPr>
              <a:t>tracker</a:t>
            </a:r>
            <a:r>
              <a:rPr lang="en-GB" sz="1300" dirty="0">
                <a:latin typeface="Consolas"/>
              </a:rPr>
              <a:t>()</a:t>
            </a:r>
            <a:r>
              <a:rPr lang="en-GB" sz="1300" dirty="0">
                <a:latin typeface="Calibri"/>
                <a:ea typeface="Calibri"/>
                <a:cs typeface="Calibri"/>
              </a:rPr>
              <a:t> function presents a menu to the user with options they can choose.</a:t>
            </a:r>
            <a:endParaRPr lang="en-GB" sz="1300" dirty="0"/>
          </a:p>
          <a:p>
            <a:pPr>
              <a:buClr>
                <a:srgbClr val="8AD0D6"/>
              </a:buClr>
            </a:pPr>
            <a:endParaRPr lang="en-GB" dirty="0"/>
          </a:p>
        </p:txBody>
      </p:sp>
    </p:spTree>
    <p:extLst>
      <p:ext uri="{BB962C8B-B14F-4D97-AF65-F5344CB8AC3E}">
        <p14:creationId xmlns:p14="http://schemas.microsoft.com/office/powerpoint/2010/main" val="2496964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Words>
  <Application>Microsoft Office PowerPoint</Application>
  <PresentationFormat>Widescreen</PresentationFormat>
  <Paragraphs>1</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Ion</vt:lpstr>
      <vt:lpstr>TERMINAL APPLICATION: Protein/Calorie tracker </vt:lpstr>
      <vt:lpstr>Main Features:</vt:lpstr>
      <vt:lpstr>Overall structure</vt:lpstr>
      <vt:lpstr>Logic and functionality of the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129</cp:revision>
  <dcterms:created xsi:type="dcterms:W3CDTF">2023-07-05T02:09:25Z</dcterms:created>
  <dcterms:modified xsi:type="dcterms:W3CDTF">2023-07-06T06:19:01Z</dcterms:modified>
</cp:coreProperties>
</file>