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0B1C9DB-B201-4C04-A2FB-97771BDDDB8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This is a title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This is the text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LibreOffice/6.1.1.2$Linux_X86_64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2019-02-20T13:20:55Z</dcterms:created>
  <dc:creator>relucio </dc:creator>
  <dc:description/>
  <dc:language>en-US</dc:language>
  <cp:lastModifiedBy>relucio </cp:lastModifiedBy>
  <dcterms:modified xsi:type="dcterms:W3CDTF">2019-02-20T13:22:25Z</dcterms:modified>
  <cp:revision>1</cp:revision>
  <dc:subject/>
  <dc:title/>
</cp:coreProperties>
</file>