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charts/chart4.xml" ContentType="application/vnd.openxmlformats-officedocument.drawingml.char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9.1</c:v>
                </c:pt>
                <c:pt idx="1">
                  <c:v>2.4</c:v>
                </c:pt>
                <c:pt idx="2">
                  <c:v>3.1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3.2</c:v>
                </c:pt>
                <c:pt idx="1">
                  <c:v>8.8</c:v>
                </c:pt>
                <c:pt idx="2">
                  <c:v>1.5</c:v>
                </c:pt>
                <c:pt idx="3">
                  <c:v>9.02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Column 3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4.54</c:v>
                </c:pt>
                <c:pt idx="1">
                  <c:v>9.65</c:v>
                </c:pt>
                <c:pt idx="2">
                  <c:v>3.7</c:v>
                </c:pt>
                <c:pt idx="3">
                  <c:v>6.2</c:v>
                </c:pt>
              </c:numCache>
            </c:numRef>
          </c:val>
        </c:ser>
        <c:gapWidth val="100"/>
        <c:overlap val="0"/>
        <c:axId val="73316213"/>
        <c:axId val="80166148"/>
      </c:barChart>
      <c:catAx>
        <c:axId val="73316213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80166148"/>
        <c:crosses val="autoZero"/>
        <c:auto val="1"/>
        <c:lblAlgn val="ctr"/>
        <c:lblOffset val="100"/>
      </c:catAx>
      <c:valAx>
        <c:axId val="8016614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73316213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latin typeface="Arial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CE3B4A72-D967-42BF-BB9C-86C1365A76D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43" name="Table 3"/>
          <p:cNvGraphicFramePr/>
          <p:nvPr/>
        </p:nvGraphicFramePr>
        <p:xfrm>
          <a:off x="710640" y="934920"/>
          <a:ext cx="5075280" cy="143928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Slide 2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45" name=""/>
          <p:cNvGraphicFramePr/>
          <p:nvPr/>
        </p:nvGraphicFramePr>
        <p:xfrm>
          <a:off x="2377440" y="1423800"/>
          <a:ext cx="5759640" cy="3239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LibreOffice/6.1.1.2$Linux_X86_64 LibreOffice_project/5d19a1bfa650b796764388cd8b33a5af1f5baa1b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2019-02-21T13:32:11Z</dcterms:created>
  <dc:creator>relucio </dc:creator>
  <dc:description/>
  <dc:language>en-US</dc:language>
  <cp:lastModifiedBy>relucio </cp:lastModifiedBy>
  <dcterms:modified xsi:type="dcterms:W3CDTF">2019-02-21T14:20:59Z</dcterms:modified>
  <cp:revision>11</cp:revision>
  <dc:subject/>
  <dc:title/>
</cp:coreProperties>
</file>