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7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6209-1021-5E47-B79F-50DEC37BE29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DF04-B502-024D-86B9-C8A2066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Potential Topic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out why employees are leaving prematurely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0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the best and most experienced employees leave prematurely? </a:t>
            </a:r>
          </a:p>
          <a:p>
            <a:r>
              <a:rPr lang="en-US" dirty="0" smtClean="0"/>
              <a:t>Is there a big identifier to tell us when an employee may leave?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0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can be easily obtained at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Fields within the Dataset include:</a:t>
            </a:r>
          </a:p>
          <a:p>
            <a:pPr lvl="1"/>
            <a:r>
              <a:rPr lang="en-US" dirty="0" smtClean="0"/>
              <a:t>Last evaluation</a:t>
            </a:r>
          </a:p>
          <a:p>
            <a:pPr lvl="1"/>
            <a:r>
              <a:rPr lang="en-US" dirty="0" smtClean="0"/>
              <a:t>Number of projects</a:t>
            </a:r>
          </a:p>
          <a:p>
            <a:pPr lvl="1"/>
            <a:r>
              <a:rPr lang="en-US" dirty="0" smtClean="0"/>
              <a:t>Time spent at the company</a:t>
            </a:r>
          </a:p>
          <a:p>
            <a:pPr lvl="1"/>
            <a:r>
              <a:rPr lang="en-US" dirty="0" smtClean="0"/>
              <a:t>Salary</a:t>
            </a:r>
          </a:p>
          <a:p>
            <a:pPr lvl="1"/>
            <a:r>
              <a:rPr lang="en-US" dirty="0" smtClean="0"/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able to figure out when the employee may leave based off of their satisfaction level, number of projects they have, the average monthly hours, if they have received a promotion, and their salary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Potential Topic #1</vt:lpstr>
      <vt:lpstr>Problem</vt:lpstr>
      <vt:lpstr>Data</vt:lpstr>
      <vt:lpstr>Hypothesis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Topic #1</dc:title>
  <dc:creator>Jason Chaitesipaseut</dc:creator>
  <cp:lastModifiedBy>Jason Chaitesipaseut</cp:lastModifiedBy>
  <cp:revision>2</cp:revision>
  <dcterms:created xsi:type="dcterms:W3CDTF">2017-05-17T03:39:49Z</dcterms:created>
  <dcterms:modified xsi:type="dcterms:W3CDTF">2017-05-17T03:57:11Z</dcterms:modified>
</cp:coreProperties>
</file>