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20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65BC-FE39-C346-9BFE-50E34038DC4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CDF7-DDE3-C94D-81C8-3BBF2BF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Potential Topic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Kind of Board Game Should we Try to Make?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so many different types of board games out in the market, it can be hard to decide what the general population is looking for in a board game</a:t>
            </a:r>
          </a:p>
        </p:txBody>
      </p:sp>
    </p:spTree>
    <p:extLst>
      <p:ext uri="{BB962C8B-B14F-4D97-AF65-F5344CB8AC3E}">
        <p14:creationId xmlns:p14="http://schemas.microsoft.com/office/powerpoint/2010/main" val="9431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data is from Board Game Geek, which is downloadable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Field includes:</a:t>
            </a:r>
          </a:p>
          <a:p>
            <a:pPr lvl="1"/>
            <a:r>
              <a:rPr lang="en-US" dirty="0" smtClean="0"/>
              <a:t>Rank</a:t>
            </a:r>
          </a:p>
          <a:p>
            <a:pPr lvl="1"/>
            <a:r>
              <a:rPr lang="en-US" dirty="0" err="1" smtClean="0"/>
              <a:t>Avg_time</a:t>
            </a:r>
            <a:endParaRPr lang="en-US" dirty="0" smtClean="0"/>
          </a:p>
          <a:p>
            <a:pPr lvl="1"/>
            <a:r>
              <a:rPr lang="en-US" dirty="0" smtClean="0"/>
              <a:t>Year</a:t>
            </a:r>
          </a:p>
          <a:p>
            <a:pPr lvl="1"/>
            <a:r>
              <a:rPr lang="en-US" dirty="0" err="1" smtClean="0"/>
              <a:t>Avg_rating</a:t>
            </a:r>
            <a:endParaRPr lang="en-US" dirty="0" smtClean="0"/>
          </a:p>
          <a:p>
            <a:pPr lvl="1"/>
            <a:r>
              <a:rPr lang="en-US" dirty="0" err="1" smtClean="0"/>
              <a:t>Geek_rating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can figure out what is the general trend is for board games, we can then figure out what type of board game to create next. </a:t>
            </a:r>
          </a:p>
          <a:p>
            <a:r>
              <a:rPr lang="en-US" dirty="0" smtClean="0"/>
              <a:t>Based off of the ranking, rating, weight (the lower, the easier) and year, could we figure out which board games are going to sell and </a:t>
            </a:r>
            <a:r>
              <a:rPr lang="en-US" smtClean="0"/>
              <a:t>be popular for </a:t>
            </a:r>
            <a:r>
              <a:rPr lang="en-US" dirty="0" smtClean="0"/>
              <a:t>a long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138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Potential Topic #3</vt:lpstr>
      <vt:lpstr>Problem</vt:lpstr>
      <vt:lpstr>Data</vt:lpstr>
      <vt:lpstr>Hypothesis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Topic #3</dc:title>
  <dc:creator>Jason Chaitesipaseut</dc:creator>
  <cp:lastModifiedBy>Jason Chaitesipaseut</cp:lastModifiedBy>
  <cp:revision>1</cp:revision>
  <dcterms:created xsi:type="dcterms:W3CDTF">2017-05-17T04:19:01Z</dcterms:created>
  <dcterms:modified xsi:type="dcterms:W3CDTF">2017-05-17T04:25:57Z</dcterms:modified>
</cp:coreProperties>
</file>