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消滅實體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3246101" y="1368451"/>
            <a:ext cx="2841714" cy="66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Deinitialization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實作Deinitializer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Deinitialization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1.Deinitialization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deinit {…"/>
          <p:cNvSpPr txBox="1"/>
          <p:nvPr/>
        </p:nvSpPr>
        <p:spPr>
          <a:xfrm>
            <a:off x="585475" y="1127252"/>
            <a:ext cx="4414948" cy="107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deinit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perform the deinitialization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39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2.實作Deinitializer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2.實作Deinitializer</a:t>
            </a:r>
          </a:p>
        </p:txBody>
      </p:sp>
      <p:sp>
        <p:nvSpPr>
          <p:cNvPr id="68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0" name="class Bank {…"/>
          <p:cNvSpPr txBox="1"/>
          <p:nvPr/>
        </p:nvSpPr>
        <p:spPr>
          <a:xfrm>
            <a:off x="929372" y="1447113"/>
            <a:ext cx="6295875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Bank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coinsInBank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10_000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distribute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numberOfCoinsRequested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numberOfCoinsToVend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min</a:t>
            </a:r>
            <a:r>
              <a:rPr>
                <a:solidFill>
                  <a:srgbClr val="333333"/>
                </a:solidFill>
              </a:rPr>
              <a:t>(</a:t>
            </a:r>
            <a:r>
              <a:t>numberOfCoinsRequested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coinsInBank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coinsInBank</a:t>
            </a:r>
            <a:r>
              <a:rPr>
                <a:solidFill>
                  <a:srgbClr val="333333"/>
                </a:solidFill>
              </a:rPr>
              <a:t> -= </a:t>
            </a:r>
            <a:r>
              <a:t>numberOfCoinsToVend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numberOfCoinsToVend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static</a:t>
            </a:r>
            <a: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receive</a:t>
            </a:r>
            <a:r>
              <a:t>(</a:t>
            </a:r>
            <a:r>
              <a:rPr>
                <a:solidFill>
                  <a:srgbClr val="3F6E74"/>
                </a:solidFill>
              </a:rPr>
              <a:t>coins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)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coinsInBank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coins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2.實作Deinitializer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2.實作Deinitializer</a:t>
            </a:r>
          </a:p>
        </p:txBody>
      </p:sp>
      <p:sp>
        <p:nvSpPr>
          <p:cNvPr id="69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6" name="class Player {…"/>
          <p:cNvSpPr txBox="1"/>
          <p:nvPr/>
        </p:nvSpPr>
        <p:spPr>
          <a:xfrm>
            <a:off x="886763" y="1408430"/>
            <a:ext cx="4690205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Player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coinsInPurse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coins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)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coinsInPurse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t>distribute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t> </a:t>
            </a:r>
            <a:r>
              <a:rPr>
                <a:solidFill>
                  <a:srgbClr val="3F6E74"/>
                </a:solidFill>
              </a:rPr>
              <a:t>win</a:t>
            </a:r>
            <a:r>
              <a:t>(</a:t>
            </a:r>
            <a:r>
              <a:rPr>
                <a:solidFill>
                  <a:srgbClr val="3F6E74"/>
                </a:solidFill>
              </a:rPr>
              <a:t>coins</a:t>
            </a:r>
            <a: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t>)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coinsInPurse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t>distribute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t> {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t>receive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t>coinsInPurse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2.實作Deinitializer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2.實作Deinitializer</a:t>
            </a:r>
          </a:p>
        </p:txBody>
      </p:sp>
      <p:sp>
        <p:nvSpPr>
          <p:cNvPr id="69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2" name="var playerOne: Player? = Player(coins: 100)…"/>
          <p:cNvSpPr txBox="1"/>
          <p:nvPr/>
        </p:nvSpPr>
        <p:spPr>
          <a:xfrm>
            <a:off x="891024" y="1114424"/>
            <a:ext cx="6066493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playerOne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Player</a:t>
            </a:r>
            <a:r>
              <a:rPr>
                <a:solidFill>
                  <a:srgbClr val="333333"/>
                </a:solidFill>
              </a:rPr>
              <a:t>? = </a:t>
            </a:r>
            <a:r>
              <a:t>Player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 new player has joined the game with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playerOne</a:t>
            </a:r>
            <a:r>
              <a:rPr>
                <a:solidFill>
                  <a:srgbClr val="333333"/>
                </a:solidFill>
              </a:rPr>
              <a:t>!.</a:t>
            </a:r>
            <a:r>
              <a:rPr>
                <a:solidFill>
                  <a:srgbClr val="3F6E74"/>
                </a:solidFill>
              </a:rPr>
              <a:t>coinsInPurse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"A new player has joined the game with 100 coins"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"There are now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coinsInBank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 left in the bank"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"There are now 9900 coins left in the bank"</a:t>
            </a:r>
          </a:p>
        </p:txBody>
      </p:sp>
      <p:sp>
        <p:nvSpPr>
          <p:cNvPr id="703" name="playerOne!.win(coins: 2_000)…"/>
          <p:cNvSpPr txBox="1"/>
          <p:nvPr/>
        </p:nvSpPr>
        <p:spPr>
          <a:xfrm>
            <a:off x="891024" y="2203979"/>
            <a:ext cx="586005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playerOne</a:t>
            </a:r>
            <a:r>
              <a:rPr>
                <a:solidFill>
                  <a:srgbClr val="333333"/>
                </a:solidFill>
              </a:rPr>
              <a:t>!.</a:t>
            </a:r>
            <a:r>
              <a:t>win</a:t>
            </a:r>
            <a:r>
              <a:rPr>
                <a:solidFill>
                  <a:srgbClr val="333333"/>
                </a:solidFill>
              </a:rPr>
              <a:t>(</a:t>
            </a:r>
            <a:r>
              <a:t>coins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2_000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"PlayerOne won 2000 coins &amp; now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playerOne</a:t>
            </a:r>
            <a:r>
              <a:rPr>
                <a:solidFill>
                  <a:srgbClr val="333333"/>
                </a:solidFill>
              </a:rPr>
              <a:t>!.</a:t>
            </a:r>
            <a:r>
              <a:rPr>
                <a:solidFill>
                  <a:srgbClr val="3F6E74"/>
                </a:solidFill>
              </a:rPr>
              <a:t>coinsInPurse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"PlayerOne won 2000 coins &amp; now has 2100 coins"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bank now only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coinsInBank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 left"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bank now only has 7900 coins left"</a:t>
            </a:r>
          </a:p>
        </p:txBody>
      </p:sp>
      <p:sp>
        <p:nvSpPr>
          <p:cNvPr id="704" name="playerOne = nil…"/>
          <p:cNvSpPr txBox="1"/>
          <p:nvPr/>
        </p:nvSpPr>
        <p:spPr>
          <a:xfrm>
            <a:off x="891024" y="3378729"/>
            <a:ext cx="413969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playerOne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"PlayerOne has left the game"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"PlayerOne has left the game"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bank now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Bank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coinsInBank</a:t>
            </a:r>
            <a:r>
              <a:rPr>
                <a:solidFill>
                  <a:srgbClr val="333333"/>
                </a:solidFill>
              </a:rPr>
              <a:t>)</a:t>
            </a:r>
            <a:r>
              <a:t> coins"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bank now has 10000 coins"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