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20000"/>
      </a:lnSpc>
      <a:spcBef>
        <a:spcPts val="500"/>
      </a:spcBef>
      <a:spcAft>
        <a:spcPts val="0"/>
      </a:spcAft>
      <a:buClrTx/>
      <a:buSzTx/>
      <a:buFontTx/>
      <a:buNone/>
      <a:tabLst/>
      <a:defRPr b="1" baseline="0" cap="none" i="0" spc="0" strike="noStrike" sz="1400" u="none" kumimoji="0" normalizeH="0">
        <a:ln>
          <a:noFill/>
        </a:ln>
        <a:solidFill>
          <a:srgbClr val="292929"/>
        </a:solidFill>
        <a:effectLst/>
        <a:uFillTx/>
        <a:latin typeface="微軟正黑體"/>
        <a:ea typeface="微軟正黑體"/>
        <a:cs typeface="微軟正黑體"/>
        <a:sym typeface="微軟正黑體"/>
      </a:defRPr>
    </a:lvl1pPr>
    <a:lvl2pPr marL="0" marR="0" indent="457200" algn="l" defTabSz="914400" rtl="0" fontAlgn="auto" latinLnBrk="0" hangingPunct="0">
      <a:lnSpc>
        <a:spcPct val="120000"/>
      </a:lnSpc>
      <a:spcBef>
        <a:spcPts val="500"/>
      </a:spcBef>
      <a:spcAft>
        <a:spcPts val="0"/>
      </a:spcAft>
      <a:buClrTx/>
      <a:buSzTx/>
      <a:buFontTx/>
      <a:buNone/>
      <a:tabLst/>
      <a:defRPr b="1" baseline="0" cap="none" i="0" spc="0" strike="noStrike" sz="1400" u="none" kumimoji="0" normalizeH="0">
        <a:ln>
          <a:noFill/>
        </a:ln>
        <a:solidFill>
          <a:srgbClr val="292929"/>
        </a:solidFill>
        <a:effectLst/>
        <a:uFillTx/>
        <a:latin typeface="微軟正黑體"/>
        <a:ea typeface="微軟正黑體"/>
        <a:cs typeface="微軟正黑體"/>
        <a:sym typeface="微軟正黑體"/>
      </a:defRPr>
    </a:lvl2pPr>
    <a:lvl3pPr marL="0" marR="0" indent="914400" algn="l" defTabSz="914400" rtl="0" fontAlgn="auto" latinLnBrk="0" hangingPunct="0">
      <a:lnSpc>
        <a:spcPct val="120000"/>
      </a:lnSpc>
      <a:spcBef>
        <a:spcPts val="500"/>
      </a:spcBef>
      <a:spcAft>
        <a:spcPts val="0"/>
      </a:spcAft>
      <a:buClrTx/>
      <a:buSzTx/>
      <a:buFontTx/>
      <a:buNone/>
      <a:tabLst/>
      <a:defRPr b="1" baseline="0" cap="none" i="0" spc="0" strike="noStrike" sz="1400" u="none" kumimoji="0" normalizeH="0">
        <a:ln>
          <a:noFill/>
        </a:ln>
        <a:solidFill>
          <a:srgbClr val="292929"/>
        </a:solidFill>
        <a:effectLst/>
        <a:uFillTx/>
        <a:latin typeface="微軟正黑體"/>
        <a:ea typeface="微軟正黑體"/>
        <a:cs typeface="微軟正黑體"/>
        <a:sym typeface="微軟正黑體"/>
      </a:defRPr>
    </a:lvl3pPr>
    <a:lvl4pPr marL="0" marR="0" indent="1371600" algn="l" defTabSz="914400" rtl="0" fontAlgn="auto" latinLnBrk="0" hangingPunct="0">
      <a:lnSpc>
        <a:spcPct val="120000"/>
      </a:lnSpc>
      <a:spcBef>
        <a:spcPts val="500"/>
      </a:spcBef>
      <a:spcAft>
        <a:spcPts val="0"/>
      </a:spcAft>
      <a:buClrTx/>
      <a:buSzTx/>
      <a:buFontTx/>
      <a:buNone/>
      <a:tabLst/>
      <a:defRPr b="1" baseline="0" cap="none" i="0" spc="0" strike="noStrike" sz="1400" u="none" kumimoji="0" normalizeH="0">
        <a:ln>
          <a:noFill/>
        </a:ln>
        <a:solidFill>
          <a:srgbClr val="292929"/>
        </a:solidFill>
        <a:effectLst/>
        <a:uFillTx/>
        <a:latin typeface="微軟正黑體"/>
        <a:ea typeface="微軟正黑體"/>
        <a:cs typeface="微軟正黑體"/>
        <a:sym typeface="微軟正黑體"/>
      </a:defRPr>
    </a:lvl4pPr>
    <a:lvl5pPr marL="0" marR="0" indent="1828800" algn="l" defTabSz="914400" rtl="0" fontAlgn="auto" latinLnBrk="0" hangingPunct="0">
      <a:lnSpc>
        <a:spcPct val="120000"/>
      </a:lnSpc>
      <a:spcBef>
        <a:spcPts val="500"/>
      </a:spcBef>
      <a:spcAft>
        <a:spcPts val="0"/>
      </a:spcAft>
      <a:buClrTx/>
      <a:buSzTx/>
      <a:buFontTx/>
      <a:buNone/>
      <a:tabLst/>
      <a:defRPr b="1" baseline="0" cap="none" i="0" spc="0" strike="noStrike" sz="1400" u="none" kumimoji="0" normalizeH="0">
        <a:ln>
          <a:noFill/>
        </a:ln>
        <a:solidFill>
          <a:srgbClr val="292929"/>
        </a:solidFill>
        <a:effectLst/>
        <a:uFillTx/>
        <a:latin typeface="微軟正黑體"/>
        <a:ea typeface="微軟正黑體"/>
        <a:cs typeface="微軟正黑體"/>
        <a:sym typeface="微軟正黑體"/>
      </a:defRPr>
    </a:lvl5pPr>
    <a:lvl6pPr marL="0" marR="0" indent="2286000" algn="l" defTabSz="914400" rtl="0" fontAlgn="auto" latinLnBrk="0" hangingPunct="0">
      <a:lnSpc>
        <a:spcPct val="120000"/>
      </a:lnSpc>
      <a:spcBef>
        <a:spcPts val="500"/>
      </a:spcBef>
      <a:spcAft>
        <a:spcPts val="0"/>
      </a:spcAft>
      <a:buClrTx/>
      <a:buSzTx/>
      <a:buFontTx/>
      <a:buNone/>
      <a:tabLst/>
      <a:defRPr b="1" baseline="0" cap="none" i="0" spc="0" strike="noStrike" sz="1400" u="none" kumimoji="0" normalizeH="0">
        <a:ln>
          <a:noFill/>
        </a:ln>
        <a:solidFill>
          <a:srgbClr val="292929"/>
        </a:solidFill>
        <a:effectLst/>
        <a:uFillTx/>
        <a:latin typeface="微軟正黑體"/>
        <a:ea typeface="微軟正黑體"/>
        <a:cs typeface="微軟正黑體"/>
        <a:sym typeface="微軟正黑體"/>
      </a:defRPr>
    </a:lvl6pPr>
    <a:lvl7pPr marL="0" marR="0" indent="2743200" algn="l" defTabSz="914400" rtl="0" fontAlgn="auto" latinLnBrk="0" hangingPunct="0">
      <a:lnSpc>
        <a:spcPct val="120000"/>
      </a:lnSpc>
      <a:spcBef>
        <a:spcPts val="500"/>
      </a:spcBef>
      <a:spcAft>
        <a:spcPts val="0"/>
      </a:spcAft>
      <a:buClrTx/>
      <a:buSzTx/>
      <a:buFontTx/>
      <a:buNone/>
      <a:tabLst/>
      <a:defRPr b="1" baseline="0" cap="none" i="0" spc="0" strike="noStrike" sz="1400" u="none" kumimoji="0" normalizeH="0">
        <a:ln>
          <a:noFill/>
        </a:ln>
        <a:solidFill>
          <a:srgbClr val="292929"/>
        </a:solidFill>
        <a:effectLst/>
        <a:uFillTx/>
        <a:latin typeface="微軟正黑體"/>
        <a:ea typeface="微軟正黑體"/>
        <a:cs typeface="微軟正黑體"/>
        <a:sym typeface="微軟正黑體"/>
      </a:defRPr>
    </a:lvl7pPr>
    <a:lvl8pPr marL="0" marR="0" indent="3200400" algn="l" defTabSz="914400" rtl="0" fontAlgn="auto" latinLnBrk="0" hangingPunct="0">
      <a:lnSpc>
        <a:spcPct val="120000"/>
      </a:lnSpc>
      <a:spcBef>
        <a:spcPts val="500"/>
      </a:spcBef>
      <a:spcAft>
        <a:spcPts val="0"/>
      </a:spcAft>
      <a:buClrTx/>
      <a:buSzTx/>
      <a:buFontTx/>
      <a:buNone/>
      <a:tabLst/>
      <a:defRPr b="1" baseline="0" cap="none" i="0" spc="0" strike="noStrike" sz="1400" u="none" kumimoji="0" normalizeH="0">
        <a:ln>
          <a:noFill/>
        </a:ln>
        <a:solidFill>
          <a:srgbClr val="292929"/>
        </a:solidFill>
        <a:effectLst/>
        <a:uFillTx/>
        <a:latin typeface="微軟正黑體"/>
        <a:ea typeface="微軟正黑體"/>
        <a:cs typeface="微軟正黑體"/>
        <a:sym typeface="微軟正黑體"/>
      </a:defRPr>
    </a:lvl8pPr>
    <a:lvl9pPr marL="0" marR="0" indent="3657600" algn="l" defTabSz="914400" rtl="0" fontAlgn="auto" latinLnBrk="0" hangingPunct="0">
      <a:lnSpc>
        <a:spcPct val="120000"/>
      </a:lnSpc>
      <a:spcBef>
        <a:spcPts val="500"/>
      </a:spcBef>
      <a:spcAft>
        <a:spcPts val="0"/>
      </a:spcAft>
      <a:buClrTx/>
      <a:buSzTx/>
      <a:buFontTx/>
      <a:buNone/>
      <a:tabLst/>
      <a:defRPr b="1" baseline="0" cap="none" i="0" spc="0" strike="noStrike" sz="1400" u="none" kumimoji="0" normalizeH="0">
        <a:ln>
          <a:noFill/>
        </a:ln>
        <a:solidFill>
          <a:srgbClr val="292929"/>
        </a:solidFill>
        <a:effectLst/>
        <a:uFillTx/>
        <a:latin typeface="微軟正黑體"/>
        <a:ea typeface="微軟正黑體"/>
        <a:cs typeface="微軟正黑體"/>
        <a:sym typeface="微軟正黑體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rial"/>
          <a:ea typeface="Arial"/>
          <a:cs typeface="Arial"/>
        </a:font>
        <a:srgbClr val="292929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DDCF"/>
          </a:solidFill>
        </a:fill>
      </a:tcStyle>
    </a:wholeTbl>
    <a:band2H>
      <a:tcTxStyle b="def" i="def"/>
      <a:tcStyle>
        <a:tcBdr/>
        <a:fill>
          <a:solidFill>
            <a:srgbClr val="E9EFE8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Arial"/>
          <a:ea typeface="Arial"/>
          <a:cs typeface="Arial"/>
        </a:font>
        <a:srgbClr val="292929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1CDD5"/>
          </a:solidFill>
        </a:fill>
      </a:tcStyle>
    </a:wholeTbl>
    <a:band2H>
      <a:tcTxStyle b="def" i="def"/>
      <a:tcStyle>
        <a:tcBdr/>
        <a:fill>
          <a:solidFill>
            <a:srgbClr val="F1E8EB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rial"/>
          <a:ea typeface="Arial"/>
          <a:cs typeface="Arial"/>
        </a:font>
        <a:srgbClr val="292929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E5E8"/>
          </a:solidFill>
        </a:fill>
      </a:tcStyle>
    </a:wholeTbl>
    <a:band2H>
      <a:tcTxStyle b="def" i="def"/>
      <a:tcStyle>
        <a:tcBdr/>
        <a:fill>
          <a:solidFill>
            <a:srgbClr val="E7F2F4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rial"/>
          <a:ea typeface="Arial"/>
          <a:cs typeface="Arial"/>
        </a:font>
        <a:srgbClr val="29292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7E7E7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29292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292929"/>
              </a:solidFill>
              <a:prstDash val="solid"/>
              <a:round/>
            </a:ln>
          </a:top>
          <a:bottom>
            <a:ln w="25400" cap="flat">
              <a:solidFill>
                <a:srgbClr val="292929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92929"/>
              </a:solidFill>
              <a:prstDash val="solid"/>
              <a:round/>
            </a:ln>
          </a:top>
          <a:bottom>
            <a:ln w="25400" cap="flat">
              <a:solidFill>
                <a:srgbClr val="292929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rial"/>
          <a:ea typeface="Arial"/>
          <a:cs typeface="Arial"/>
        </a:font>
        <a:srgbClr val="292929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CBCB"/>
          </a:solidFill>
        </a:fill>
      </a:tcStyle>
    </a:wholeTbl>
    <a:band2H>
      <a:tcTxStyle b="def" i="def"/>
      <a:tcStyle>
        <a:tcBdr/>
        <a:fill>
          <a:solidFill>
            <a:srgbClr val="E7E7E7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292929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292929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29292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rial"/>
          <a:ea typeface="Arial"/>
          <a:cs typeface="Arial"/>
        </a:font>
        <a:srgbClr val="292929"/>
      </a:tcTxStyle>
      <a:tcStyle>
        <a:tcBdr>
          <a:left>
            <a:ln w="12700" cap="flat">
              <a:solidFill>
                <a:srgbClr val="292929"/>
              </a:solidFill>
              <a:prstDash val="solid"/>
              <a:round/>
            </a:ln>
          </a:left>
          <a:right>
            <a:ln w="12700" cap="flat">
              <a:solidFill>
                <a:srgbClr val="292929"/>
              </a:solidFill>
              <a:prstDash val="solid"/>
              <a:round/>
            </a:ln>
          </a:right>
          <a:top>
            <a:ln w="12700" cap="flat">
              <a:solidFill>
                <a:srgbClr val="292929"/>
              </a:solidFill>
              <a:prstDash val="solid"/>
              <a:round/>
            </a:ln>
          </a:top>
          <a:bottom>
            <a:ln w="12700" cap="flat">
              <a:solidFill>
                <a:srgbClr val="292929"/>
              </a:solidFill>
              <a:prstDash val="solid"/>
              <a:round/>
            </a:ln>
          </a:bottom>
          <a:insideH>
            <a:ln w="12700" cap="flat">
              <a:solidFill>
                <a:srgbClr val="292929"/>
              </a:solidFill>
              <a:prstDash val="solid"/>
              <a:round/>
            </a:ln>
          </a:insideH>
          <a:insideV>
            <a:ln w="12700" cap="flat">
              <a:solidFill>
                <a:srgbClr val="292929"/>
              </a:solidFill>
              <a:prstDash val="solid"/>
              <a:round/>
            </a:ln>
          </a:insideV>
        </a:tcBdr>
        <a:fill>
          <a:solidFill>
            <a:srgbClr val="292929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292929"/>
      </a:tcTxStyle>
      <a:tcStyle>
        <a:tcBdr>
          <a:left>
            <a:ln w="12700" cap="flat">
              <a:solidFill>
                <a:srgbClr val="292929"/>
              </a:solidFill>
              <a:prstDash val="solid"/>
              <a:round/>
            </a:ln>
          </a:left>
          <a:right>
            <a:ln w="12700" cap="flat">
              <a:solidFill>
                <a:srgbClr val="292929"/>
              </a:solidFill>
              <a:prstDash val="solid"/>
              <a:round/>
            </a:ln>
          </a:right>
          <a:top>
            <a:ln w="12700" cap="flat">
              <a:solidFill>
                <a:srgbClr val="292929"/>
              </a:solidFill>
              <a:prstDash val="solid"/>
              <a:round/>
            </a:ln>
          </a:top>
          <a:bottom>
            <a:ln w="12700" cap="flat">
              <a:solidFill>
                <a:srgbClr val="292929"/>
              </a:solidFill>
              <a:prstDash val="solid"/>
              <a:round/>
            </a:ln>
          </a:bottom>
          <a:insideH>
            <a:ln w="12700" cap="flat">
              <a:solidFill>
                <a:srgbClr val="292929"/>
              </a:solidFill>
              <a:prstDash val="solid"/>
              <a:round/>
            </a:ln>
          </a:insideH>
          <a:insideV>
            <a:ln w="12700" cap="flat">
              <a:solidFill>
                <a:srgbClr val="292929"/>
              </a:solidFill>
              <a:prstDash val="solid"/>
              <a:round/>
            </a:ln>
          </a:insideV>
        </a:tcBdr>
        <a:fill>
          <a:solidFill>
            <a:srgbClr val="292929">
              <a:alpha val="20000"/>
            </a:srgbClr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292929"/>
      </a:tcTxStyle>
      <a:tcStyle>
        <a:tcBdr>
          <a:left>
            <a:ln w="12700" cap="flat">
              <a:solidFill>
                <a:srgbClr val="292929"/>
              </a:solidFill>
              <a:prstDash val="solid"/>
              <a:round/>
            </a:ln>
          </a:left>
          <a:right>
            <a:ln w="12700" cap="flat">
              <a:solidFill>
                <a:srgbClr val="292929"/>
              </a:solidFill>
              <a:prstDash val="solid"/>
              <a:round/>
            </a:ln>
          </a:right>
          <a:top>
            <a:ln w="50800" cap="flat">
              <a:solidFill>
                <a:srgbClr val="292929"/>
              </a:solidFill>
              <a:prstDash val="solid"/>
              <a:round/>
            </a:ln>
          </a:top>
          <a:bottom>
            <a:ln w="12700" cap="flat">
              <a:solidFill>
                <a:srgbClr val="292929"/>
              </a:solidFill>
              <a:prstDash val="solid"/>
              <a:round/>
            </a:ln>
          </a:bottom>
          <a:insideH>
            <a:ln w="12700" cap="flat">
              <a:solidFill>
                <a:srgbClr val="292929"/>
              </a:solidFill>
              <a:prstDash val="solid"/>
              <a:round/>
            </a:ln>
          </a:insideH>
          <a:insideV>
            <a:ln w="12700" cap="flat">
              <a:solidFill>
                <a:srgbClr val="292929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Arial"/>
          <a:ea typeface="Arial"/>
          <a:cs typeface="Arial"/>
        </a:font>
        <a:srgbClr val="292929"/>
      </a:tcTxStyle>
      <a:tcStyle>
        <a:tcBdr>
          <a:left>
            <a:ln w="12700" cap="flat">
              <a:solidFill>
                <a:srgbClr val="292929"/>
              </a:solidFill>
              <a:prstDash val="solid"/>
              <a:round/>
            </a:ln>
          </a:left>
          <a:right>
            <a:ln w="12700" cap="flat">
              <a:solidFill>
                <a:srgbClr val="292929"/>
              </a:solidFill>
              <a:prstDash val="solid"/>
              <a:round/>
            </a:ln>
          </a:right>
          <a:top>
            <a:ln w="12700" cap="flat">
              <a:solidFill>
                <a:srgbClr val="292929"/>
              </a:solidFill>
              <a:prstDash val="solid"/>
              <a:round/>
            </a:ln>
          </a:top>
          <a:bottom>
            <a:ln w="25400" cap="flat">
              <a:solidFill>
                <a:srgbClr val="292929"/>
              </a:solidFill>
              <a:prstDash val="solid"/>
              <a:round/>
            </a:ln>
          </a:bottom>
          <a:insideH>
            <a:ln w="12700" cap="flat">
              <a:solidFill>
                <a:srgbClr val="292929"/>
              </a:solidFill>
              <a:prstDash val="solid"/>
              <a:round/>
            </a:ln>
          </a:insideH>
          <a:insideV>
            <a:ln w="12700" cap="flat">
              <a:solidFill>
                <a:srgbClr val="292929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Shape 664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65" name="Shape 665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Shape 66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70" name="Shape 67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SzPct val="100000"/>
              <a:buFont typeface="Arial"/>
              <a:buChar char="•"/>
            </a:pPr>
            <a:r>
              <a:t>使用目的：正式進入各堂講課前的區段標題，主要讓學員知道今天是第幾堂課。</a:t>
            </a:r>
          </a:p>
          <a:p>
            <a:pPr>
              <a:buSzPct val="100000"/>
              <a:buFont typeface="Arial"/>
              <a:buChar char="•"/>
            </a:pPr>
          </a:p>
          <a:p>
            <a:pPr>
              <a:buSzPct val="100000"/>
              <a:buFont typeface="Arial"/>
              <a:buChar char="•"/>
            </a:pPr>
            <a:r>
              <a:t>出現時機：會出現在每一堂課。</a:t>
            </a:r>
          </a:p>
          <a:p>
            <a:pPr>
              <a:buSzPct val="100000"/>
              <a:buFont typeface="Arial"/>
              <a:buChar char="•"/>
            </a:pPr>
          </a:p>
          <a:p>
            <a:pPr>
              <a:buSzPct val="100000"/>
              <a:buFont typeface="Arial"/>
              <a:buChar char="•"/>
            </a:pPr>
            <a:r>
              <a:t>編修方式：灰色字是「課程名稱」，黑色字是第幾堂與堂名（堂名必須與課程大綱中的同步）。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Shape 67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79" name="Shape 67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SzPct val="100000"/>
              <a:buFont typeface="Arial"/>
              <a:buChar char="•"/>
            </a:pPr>
            <a:r>
              <a:t>使用目的：讓學員知道該堂課的教學重點有哪些。其他授課講師也可以從該頁看出種子講師對該堂的教學安排。</a:t>
            </a:r>
          </a:p>
          <a:p>
            <a:pPr>
              <a:buSzPct val="100000"/>
              <a:buFont typeface="Arial"/>
              <a:buChar char="•"/>
            </a:pPr>
          </a:p>
          <a:p>
            <a:pPr>
              <a:buSzPct val="100000"/>
              <a:buFont typeface="Arial"/>
              <a:buChar char="•"/>
            </a:pPr>
            <a:r>
              <a:t>出現時機：會出現在每一堂課。</a:t>
            </a:r>
          </a:p>
          <a:p>
            <a:pPr>
              <a:buSzPct val="100000"/>
              <a:buFont typeface="Arial"/>
              <a:buChar char="•"/>
            </a:pPr>
          </a:p>
          <a:p>
            <a:pPr>
              <a:buSzPct val="100000"/>
              <a:buFont typeface="Arial"/>
              <a:buChar char="•"/>
              <a:defRPr>
                <a:solidFill>
                  <a:srgbClr val="FF0000"/>
                </a:solidFill>
              </a:defRPr>
            </a:pPr>
            <a:r>
              <a:t>編修方式</a:t>
            </a:r>
            <a:r>
              <a:rPr>
                <a:solidFill>
                  <a:srgbClr val="000000"/>
                </a:solidFill>
              </a:rPr>
              <a:t>：以此頁範例來看，黑字表示該堂有六個重點，每一個重點再分別列出小重點。藍字部份表示有設計與學員互動的「問題回答」（</a:t>
            </a:r>
            <a:r>
              <a:rPr>
                <a:solidFill>
                  <a:srgbClr val="000000"/>
                </a:solidFill>
              </a:rPr>
              <a:t>Q&amp;A) </a:t>
            </a:r>
            <a:r>
              <a:rPr>
                <a:solidFill>
                  <a:srgbClr val="000000"/>
                </a:solidFill>
              </a:rPr>
              <a:t>或 「自我練習」（學員實機操作練習）。問題回答（</a:t>
            </a:r>
            <a:r>
              <a:rPr>
                <a:solidFill>
                  <a:srgbClr val="000000"/>
                </a:solidFill>
              </a:rPr>
              <a:t>Q&amp;A</a:t>
            </a:r>
            <a:r>
              <a:rPr>
                <a:solidFill>
                  <a:srgbClr val="000000"/>
                </a:solidFill>
              </a:rPr>
              <a:t>）的題型可以：選擇題，是非題，配合題。</a:t>
            </a:r>
          </a:p>
          <a:p>
            <a:pPr>
              <a:buSzPct val="100000"/>
              <a:buFont typeface="Arial"/>
              <a:buChar char="•"/>
            </a:pPr>
          </a:p>
          <a:p>
            <a:pPr>
              <a:buSzPct val="100000"/>
              <a:buFont typeface="Arial"/>
              <a:buChar char="•"/>
            </a:pPr>
          </a:p>
          <a:p>
            <a:pPr>
              <a:lnSpc>
                <a:spcPct val="150000"/>
              </a:lnSpc>
              <a:buSzPct val="100000"/>
              <a:buFont typeface="Arial"/>
              <a:buChar char="•"/>
            </a:pPr>
            <a:r>
              <a:t>補充說明：一堂課要設計多少個「問題回答」或「自我練習」，由種子講師決定即可。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標題投影片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大標題文字"/>
          <p:cNvSpPr txBox="1"/>
          <p:nvPr>
            <p:ph type="title"/>
          </p:nvPr>
        </p:nvSpPr>
        <p:spPr>
          <a:xfrm>
            <a:off x="733425" y="1905000"/>
            <a:ext cx="7677150" cy="1571625"/>
          </a:xfrm>
          <a:prstGeom prst="rect">
            <a:avLst/>
          </a:prstGeom>
          <a:effectLst>
            <a:outerShdw sx="100000" sy="100000" kx="0" ky="0" algn="b" rotWithShape="0" blurRad="50800" dist="25400" dir="0">
              <a:srgbClr val="000000">
                <a:alpha val="20000"/>
              </a:srgbClr>
            </a:outerShdw>
          </a:effectLst>
        </p:spPr>
        <p:txBody>
          <a:bodyPr anchor="ctr"/>
          <a:lstStyle>
            <a:lvl1pPr>
              <a:defRPr sz="4000">
                <a:solidFill>
                  <a:srgbClr val="333333"/>
                </a:solidFill>
              </a:defRPr>
            </a:lvl1pPr>
          </a:lstStyle>
          <a:p>
            <a:pPr/>
            <a:r>
              <a:t>大標題文字</a:t>
            </a:r>
          </a:p>
        </p:txBody>
      </p:sp>
      <p:sp>
        <p:nvSpPr>
          <p:cNvPr id="12" name="內文層級一…"/>
          <p:cNvSpPr txBox="1"/>
          <p:nvPr>
            <p:ph type="body" sz="quarter" idx="1"/>
          </p:nvPr>
        </p:nvSpPr>
        <p:spPr>
          <a:xfrm>
            <a:off x="1371600" y="3467100"/>
            <a:ext cx="6400800" cy="600075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400">
                <a:solidFill>
                  <a:srgbClr val="DC660E"/>
                </a:solidFill>
              </a:defRPr>
            </a:lvl1pPr>
            <a:lvl2pPr marL="0" indent="4572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400">
                <a:solidFill>
                  <a:srgbClr val="DC660E"/>
                </a:solidFill>
              </a:defRPr>
            </a:lvl2pPr>
            <a:lvl3pPr marL="0" indent="9144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400">
                <a:solidFill>
                  <a:srgbClr val="DC660E"/>
                </a:solidFill>
              </a:defRPr>
            </a:lvl3pPr>
            <a:lvl4pPr marL="0" indent="13716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400">
                <a:solidFill>
                  <a:srgbClr val="DC660E"/>
                </a:solidFill>
              </a:defRPr>
            </a:lvl4pPr>
            <a:lvl5pPr marL="0" indent="18288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400">
                <a:solidFill>
                  <a:srgbClr val="DC660E"/>
                </a:solidFill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3" name="幻燈片編號"/>
          <p:cNvSpPr txBox="1"/>
          <p:nvPr>
            <p:ph type="sldNum" sz="quarter" idx="2"/>
          </p:nvPr>
        </p:nvSpPr>
        <p:spPr>
          <a:xfrm>
            <a:off x="54864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比對_無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大標題文字"/>
          <p:cNvSpPr txBox="1"/>
          <p:nvPr>
            <p:ph type="title"/>
          </p:nvPr>
        </p:nvSpPr>
        <p:spPr>
          <a:xfrm>
            <a:off x="457200" y="284400"/>
            <a:ext cx="8229600" cy="709200"/>
          </a:xfrm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320" name="內文層級一…"/>
          <p:cNvSpPr txBox="1"/>
          <p:nvPr>
            <p:ph type="body" sz="quarter" idx="1"/>
          </p:nvPr>
        </p:nvSpPr>
        <p:spPr>
          <a:xfrm>
            <a:off x="457200" y="1119599"/>
            <a:ext cx="4040188" cy="471481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lvl1pPr>
            <a:lvl2pPr marL="0" indent="4572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lvl2pPr>
            <a:lvl3pPr marL="0" indent="9144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lvl3pPr>
            <a:lvl4pPr marL="0" indent="13716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lvl4pPr>
            <a:lvl5pPr marL="0" indent="18288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321" name="文字版面配置區 4"/>
          <p:cNvSpPr/>
          <p:nvPr>
            <p:ph type="body" sz="quarter" idx="13"/>
          </p:nvPr>
        </p:nvSpPr>
        <p:spPr>
          <a:xfrm>
            <a:off x="4645026" y="1119599"/>
            <a:ext cx="4041776" cy="471481"/>
          </a:xfrm>
          <a:prstGeom prst="rect">
            <a:avLst/>
          </a:prstGeom>
        </p:spPr>
        <p:txBody>
          <a:bodyPr anchor="ctr"/>
          <a:lstStyle/>
          <a:p>
            <a:pPr marL="0" indent="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pPr>
          </a:p>
        </p:txBody>
      </p:sp>
      <p:sp>
        <p:nvSpPr>
          <p:cNvPr id="322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326" name="群組 10"/>
          <p:cNvGrpSpPr/>
          <p:nvPr/>
        </p:nvGrpSpPr>
        <p:grpSpPr>
          <a:xfrm>
            <a:off x="908580" y="1605599"/>
            <a:ext cx="3135840" cy="91161"/>
            <a:chOff x="0" y="0"/>
            <a:chExt cx="3135839" cy="91160"/>
          </a:xfrm>
        </p:grpSpPr>
        <p:sp>
          <p:nvSpPr>
            <p:cNvPr id="323" name="＞形箭號 11"/>
            <p:cNvSpPr/>
            <p:nvPr/>
          </p:nvSpPr>
          <p:spPr>
            <a:xfrm rot="5400000">
              <a:off x="1522211" y="-102587"/>
              <a:ext cx="91161" cy="296334"/>
            </a:xfrm>
            <a:prstGeom prst="chevron">
              <a:avLst>
                <a:gd name="adj" fmla="val 76445"/>
              </a:avLst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24" name="矩形 12"/>
            <p:cNvSpPr/>
            <p:nvPr/>
          </p:nvSpPr>
          <p:spPr>
            <a:xfrm>
              <a:off x="1714797" y="4204"/>
              <a:ext cx="1421043" cy="18000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50000">
                  <a:schemeClr val="accent5"/>
                </a:gs>
                <a:gs pos="100000">
                  <a:schemeClr val="accent5">
                    <a:alpha val="0"/>
                  </a:schemeClr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25" name="矩形 13"/>
            <p:cNvSpPr/>
            <p:nvPr/>
          </p:nvSpPr>
          <p:spPr>
            <a:xfrm rot="10800000">
              <a:off x="0" y="4202"/>
              <a:ext cx="1421043" cy="18000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50000">
                  <a:schemeClr val="accent5"/>
                </a:gs>
                <a:gs pos="100000">
                  <a:schemeClr val="accent5">
                    <a:alpha val="0"/>
                  </a:schemeClr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</p:grpSp>
      <p:grpSp>
        <p:nvGrpSpPr>
          <p:cNvPr id="330" name="群組 20"/>
          <p:cNvGrpSpPr/>
          <p:nvPr/>
        </p:nvGrpSpPr>
        <p:grpSpPr>
          <a:xfrm>
            <a:off x="5097993" y="1605599"/>
            <a:ext cx="3135840" cy="91161"/>
            <a:chOff x="0" y="0"/>
            <a:chExt cx="3135839" cy="91160"/>
          </a:xfrm>
        </p:grpSpPr>
        <p:sp>
          <p:nvSpPr>
            <p:cNvPr id="327" name="＞形箭號 21"/>
            <p:cNvSpPr/>
            <p:nvPr/>
          </p:nvSpPr>
          <p:spPr>
            <a:xfrm rot="5400000">
              <a:off x="1522211" y="-102587"/>
              <a:ext cx="91161" cy="296334"/>
            </a:xfrm>
            <a:prstGeom prst="chevron">
              <a:avLst>
                <a:gd name="adj" fmla="val 76445"/>
              </a:avLst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28" name="矩形 26"/>
            <p:cNvSpPr/>
            <p:nvPr/>
          </p:nvSpPr>
          <p:spPr>
            <a:xfrm>
              <a:off x="1714797" y="4204"/>
              <a:ext cx="1421043" cy="18000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50000">
                  <a:schemeClr val="accent5"/>
                </a:gs>
                <a:gs pos="100000">
                  <a:schemeClr val="accent5">
                    <a:alpha val="0"/>
                  </a:schemeClr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29" name="矩形 27"/>
            <p:cNvSpPr/>
            <p:nvPr/>
          </p:nvSpPr>
          <p:spPr>
            <a:xfrm rot="10800000">
              <a:off x="0" y="4202"/>
              <a:ext cx="1421043" cy="18000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50000">
                  <a:schemeClr val="accent5"/>
                </a:gs>
                <a:gs pos="100000">
                  <a:schemeClr val="accent5">
                    <a:alpha val="0"/>
                  </a:schemeClr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</p:grpSp>
      <p:sp>
        <p:nvSpPr>
          <p:cNvPr id="331" name="文字方塊 54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340" name="群組 55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332" name="圖片版面配置區 36" descr="圖片版面配置區 3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33" name="圖片版面配置區 35" descr="圖片版面配置區 3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339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337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334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35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36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338" name="文字方塊 62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348" name="群組 72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341" name="圖片版面配置區 30" descr="圖片版面配置區 3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347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345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342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43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44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346" name="文字方塊 81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356" name="群組 97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354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352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349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50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51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353" name="文字方塊 101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355" name="圖片版面配置區 34" descr="圖片版面配置區 3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364" name="群組 105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362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360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357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58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59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361" name="文字方塊 109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363" name="圖片版面配置區 36" descr="圖片版面配置區 36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365" name="圖片版面配置區 38" descr="圖片版面配置區 38"/>
          <p:cNvPicPr>
            <a:picLocks noChangeAspect="1"/>
          </p:cNvPicPr>
          <p:nvPr/>
        </p:nvPicPr>
        <p:blipFill>
          <a:blip r:embed="rId7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  <p:sp>
        <p:nvSpPr>
          <p:cNvPr id="366" name="文字方塊 66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375" name="群組 67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367" name="圖片版面配置區 36" descr="圖片版面配置區 3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68" name="圖片版面配置區 35" descr="圖片版面配置區 3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374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372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369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70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71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373" name="文字方塊 74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383" name="群組 78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376" name="圖片版面配置區 30" descr="圖片版面配置區 3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382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380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377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78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79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381" name="文字方塊 83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391" name="群組 87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389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387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384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85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86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388" name="文字方塊 94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390" name="圖片版面配置區 34" descr="圖片版面配置區 3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399" name="群組 98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397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395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392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93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94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396" name="文字方塊 108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398" name="圖片版面配置區 36" descr="圖片版面配置區 36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400" name="圖片版面配置區 38" descr="圖片版面配置區 38"/>
          <p:cNvPicPr>
            <a:picLocks noChangeAspect="1"/>
          </p:cNvPicPr>
          <p:nvPr/>
        </p:nvPicPr>
        <p:blipFill>
          <a:blip r:embed="rId7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大標題文字"/>
          <p:cNvSpPr txBox="1"/>
          <p:nvPr>
            <p:ph type="title"/>
          </p:nvPr>
        </p:nvSpPr>
        <p:spPr>
          <a:xfrm>
            <a:off x="457200" y="284400"/>
            <a:ext cx="8229600" cy="707887"/>
          </a:xfrm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408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09" name="圖片版面配置區 10"/>
          <p:cNvSpPr/>
          <p:nvPr>
            <p:ph type="pic" sz="quarter" idx="13"/>
          </p:nvPr>
        </p:nvSpPr>
        <p:spPr>
          <a:xfrm>
            <a:off x="8586005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410" name="圖片版面配置區 13"/>
          <p:cNvSpPr/>
          <p:nvPr>
            <p:ph type="pic" sz="quarter" idx="14"/>
          </p:nvPr>
        </p:nvSpPr>
        <p:spPr>
          <a:xfrm>
            <a:off x="7930222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只有標題_無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大標題文字"/>
          <p:cNvSpPr txBox="1"/>
          <p:nvPr>
            <p:ph type="title"/>
          </p:nvPr>
        </p:nvSpPr>
        <p:spPr>
          <a:xfrm>
            <a:off x="457200" y="284400"/>
            <a:ext cx="8229600" cy="707887"/>
          </a:xfrm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418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19" name="文字方塊 42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428" name="群組 43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420" name="圖片版面配置區 36" descr="圖片版面配置區 3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21" name="圖片版面配置區 35" descr="圖片版面配置區 3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427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425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422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23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24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426" name="文字方塊 52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436" name="群組 56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429" name="圖片版面配置區 30" descr="圖片版面配置區 3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435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433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430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31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32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434" name="文字方塊 60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444" name="群組 64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442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440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437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38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39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441" name="文字方塊 68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443" name="圖片版面配置區 34" descr="圖片版面配置區 3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452" name="群組 72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450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448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445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46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47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449" name="文字方塊 76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451" name="圖片版面配置區 36" descr="圖片版面配置區 36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453" name="圖片版面配置區 38" descr="圖片版面配置區 38"/>
          <p:cNvPicPr>
            <a:picLocks noChangeAspect="1"/>
          </p:cNvPicPr>
          <p:nvPr/>
        </p:nvPicPr>
        <p:blipFill>
          <a:blip r:embed="rId7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  <p:sp>
        <p:nvSpPr>
          <p:cNvPr id="454" name="文字方塊 40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463" name="群組 41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455" name="圖片版面配置區 36" descr="圖片版面配置區 3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56" name="圖片版面配置區 35" descr="圖片版面配置區 3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462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460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457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58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59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461" name="文字方塊 47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471" name="群組 58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464" name="圖片版面配置區 30" descr="圖片版面配置區 3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470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468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465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66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67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469" name="文字方塊 67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479" name="群組 81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477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475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472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73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74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476" name="文字方塊 85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478" name="圖片版面配置區 34" descr="圖片版面配置區 3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487" name="群組 89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485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483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480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81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82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484" name="文字方塊 93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486" name="圖片版面配置區 36" descr="圖片版面配置區 36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488" name="圖片版面配置區 38" descr="圖片版面配置區 38"/>
          <p:cNvPicPr>
            <a:picLocks noChangeAspect="1"/>
          </p:cNvPicPr>
          <p:nvPr/>
        </p:nvPicPr>
        <p:blipFill>
          <a:blip r:embed="rId7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96" name="圖片版面配置區 10"/>
          <p:cNvSpPr/>
          <p:nvPr>
            <p:ph type="pic" sz="quarter" idx="13"/>
          </p:nvPr>
        </p:nvSpPr>
        <p:spPr>
          <a:xfrm>
            <a:off x="8586005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497" name="圖片版面配置區 13"/>
          <p:cNvSpPr/>
          <p:nvPr>
            <p:ph type="pic" sz="quarter" idx="14"/>
          </p:nvPr>
        </p:nvSpPr>
        <p:spPr>
          <a:xfrm>
            <a:off x="7930222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_無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05" name="文字方塊 43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514" name="群組 44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506" name="圖片版面配置區 36" descr="圖片版面配置區 3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07" name="圖片版面配置區 35" descr="圖片版面配置區 3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513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511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508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09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10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512" name="文字方塊 49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522" name="群組 53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515" name="圖片版面配置區 30" descr="圖片版面配置區 3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521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519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516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17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18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520" name="文字方塊 57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530" name="群組 61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528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526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523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24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25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527" name="文字方塊 65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529" name="圖片版面配置區 34" descr="圖片版面配置區 3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538" name="群組 69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536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534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531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32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33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535" name="文字方塊 73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537" name="圖片版面配置區 36" descr="圖片版面配置區 36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539" name="圖片版面配置區 38" descr="圖片版面配置區 38"/>
          <p:cNvPicPr>
            <a:picLocks noChangeAspect="1"/>
          </p:cNvPicPr>
          <p:nvPr/>
        </p:nvPicPr>
        <p:blipFill>
          <a:blip r:embed="rId7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  <p:sp>
        <p:nvSpPr>
          <p:cNvPr id="540" name="文字方塊 39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549" name="群組 40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541" name="圖片版面配置區 36" descr="圖片版面配置區 3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42" name="圖片版面配置區 35" descr="圖片版面配置區 3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548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546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543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44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45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547" name="文字方塊 48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557" name="群組 61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550" name="圖片版面配置區 30" descr="圖片版面配置區 3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556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554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551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52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53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555" name="文字方塊 70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565" name="群組 80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563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561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558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59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60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562" name="文字方塊 84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564" name="圖片版面配置區 34" descr="圖片版面配置區 3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573" name="群組 88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571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569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566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67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68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570" name="文字方塊 92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572" name="圖片版面配置區 36" descr="圖片版面配置區 36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574" name="圖片版面配置區 38" descr="圖片版面配置區 38"/>
          <p:cNvPicPr>
            <a:picLocks noChangeAspect="1"/>
          </p:cNvPicPr>
          <p:nvPr/>
        </p:nvPicPr>
        <p:blipFill>
          <a:blip r:embed="rId7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上課須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82" name="圓角矩形 80"/>
          <p:cNvSpPr/>
          <p:nvPr/>
        </p:nvSpPr>
        <p:spPr>
          <a:xfrm>
            <a:off x="1328715" y="1357303"/>
            <a:ext cx="6572296" cy="3071835"/>
          </a:xfrm>
          <a:prstGeom prst="roundRect">
            <a:avLst>
              <a:gd name="adj" fmla="val 2667"/>
            </a:avLst>
          </a:prstGeom>
          <a:solidFill>
            <a:srgbClr val="E6E6E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83" name="Freeform 7"/>
          <p:cNvSpPr/>
          <p:nvPr/>
        </p:nvSpPr>
        <p:spPr>
          <a:xfrm>
            <a:off x="1328715" y="857237"/>
            <a:ext cx="6572295" cy="55439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73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5605"/>
                </a:lnTo>
                <a:cubicBezTo>
                  <a:pt x="0" y="2509"/>
                  <a:pt x="212" y="0"/>
                  <a:pt x="473" y="0"/>
                </a:cubicBezTo>
                <a:close/>
              </a:path>
            </a:pathLst>
          </a:custGeom>
          <a:solidFill>
            <a:srgbClr val="404040"/>
          </a:solidFill>
          <a:ln w="12700">
            <a:miter lim="400000"/>
          </a:ln>
        </p:spPr>
        <p:txBody>
          <a:bodyPr lIns="45719" rIns="45719"/>
          <a:lstStyle/>
          <a:p>
            <a:pPr>
              <a:lnSpc>
                <a:spcPct val="100000"/>
              </a:lnSpc>
              <a:spcBef>
                <a:spcPts val="0"/>
              </a:spcBef>
              <a:defRPr b="0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84" name="矩形 83"/>
          <p:cNvSpPr txBox="1"/>
          <p:nvPr/>
        </p:nvSpPr>
        <p:spPr>
          <a:xfrm>
            <a:off x="2844051" y="903602"/>
            <a:ext cx="3541624" cy="510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同學，歡迎你參加本課程 </a:t>
            </a:r>
          </a:p>
        </p:txBody>
      </p:sp>
      <p:sp>
        <p:nvSpPr>
          <p:cNvPr id="585" name="Text Box 15"/>
          <p:cNvSpPr txBox="1"/>
          <p:nvPr/>
        </p:nvSpPr>
        <p:spPr>
          <a:xfrm>
            <a:off x="1685905" y="2598867"/>
            <a:ext cx="5996941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600">
                <a:solidFill>
                  <a:srgbClr val="595959"/>
                </a:solidFill>
              </a:defRPr>
            </a:pPr>
            <a:r>
              <a:t>隨時準備好，老師</a:t>
            </a:r>
            <a:r>
              <a:rPr>
                <a:solidFill>
                  <a:srgbClr val="BE651D"/>
                </a:solidFill>
              </a:rPr>
              <a:t>會呼叫你的名字進行互動</a:t>
            </a:r>
            <a:r>
              <a:t>，鼓勵用麥克風提問。</a:t>
            </a:r>
          </a:p>
        </p:txBody>
      </p:sp>
      <p:sp>
        <p:nvSpPr>
          <p:cNvPr id="586" name="Text Box 13"/>
          <p:cNvSpPr txBox="1"/>
          <p:nvPr/>
        </p:nvSpPr>
        <p:spPr>
          <a:xfrm>
            <a:off x="1685905" y="1552568"/>
            <a:ext cx="4913174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600">
                <a:solidFill>
                  <a:srgbClr val="595959"/>
                </a:solidFill>
              </a:defRPr>
            </a:pPr>
            <a:r>
              <a:t>請</a:t>
            </a:r>
            <a:r>
              <a:rPr>
                <a:solidFill>
                  <a:srgbClr val="BE651D"/>
                </a:solidFill>
              </a:rPr>
              <a:t>關閉你的</a:t>
            </a:r>
            <a:r>
              <a:rPr>
                <a:solidFill>
                  <a:srgbClr val="BE651D"/>
                </a:solidFill>
              </a:rPr>
              <a:t>FB </a:t>
            </a:r>
            <a:r>
              <a:rPr>
                <a:solidFill>
                  <a:srgbClr val="BE651D"/>
                </a:solidFill>
              </a:rPr>
              <a:t>、</a:t>
            </a:r>
            <a:r>
              <a:rPr>
                <a:solidFill>
                  <a:srgbClr val="BE651D"/>
                </a:solidFill>
              </a:rPr>
              <a:t>Line</a:t>
            </a:r>
            <a:r>
              <a:rPr>
                <a:solidFill>
                  <a:srgbClr val="BE651D"/>
                </a:solidFill>
              </a:rPr>
              <a:t>等溝通工具</a:t>
            </a:r>
            <a:r>
              <a:t>，以免影響你上課。</a:t>
            </a:r>
          </a:p>
        </p:txBody>
      </p:sp>
      <p:sp>
        <p:nvSpPr>
          <p:cNvPr id="587" name="Text Box 15"/>
          <p:cNvSpPr txBox="1"/>
          <p:nvPr/>
        </p:nvSpPr>
        <p:spPr>
          <a:xfrm>
            <a:off x="1685905" y="3891386"/>
            <a:ext cx="5996941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600">
                <a:solidFill>
                  <a:srgbClr val="BE651D"/>
                </a:solidFill>
              </a:defRPr>
            </a:pPr>
            <a:r>
              <a:t>軟體安裝</a:t>
            </a:r>
            <a:r>
              <a:rPr>
                <a:solidFill>
                  <a:srgbClr val="595959"/>
                </a:solidFill>
              </a:rPr>
              <a:t>請在上課前安裝完成，未完成的同學，請盡快進行安裝。</a:t>
            </a:r>
          </a:p>
        </p:txBody>
      </p:sp>
      <p:sp>
        <p:nvSpPr>
          <p:cNvPr id="588" name="Text Box 13"/>
          <p:cNvSpPr txBox="1"/>
          <p:nvPr/>
        </p:nvSpPr>
        <p:spPr>
          <a:xfrm>
            <a:off x="1685905" y="3122017"/>
            <a:ext cx="5929355" cy="7061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600">
                <a:solidFill>
                  <a:srgbClr val="595959"/>
                </a:solidFill>
              </a:defRPr>
            </a:pPr>
            <a:r>
              <a:t>如果有緊急事情，你必需離開線上教室，請用</a:t>
            </a:r>
            <a:r>
              <a:rPr>
                <a:solidFill>
                  <a:srgbClr val="BE651D"/>
                </a:solidFill>
              </a:rPr>
              <a:t>聊天室私訊</a:t>
            </a:r>
            <a:r>
              <a:t>給老師，以免老師癡癡呼喚你的名字。</a:t>
            </a:r>
          </a:p>
        </p:txBody>
      </p:sp>
      <p:sp>
        <p:nvSpPr>
          <p:cNvPr id="589" name="Freeform 5"/>
          <p:cNvSpPr/>
          <p:nvPr/>
        </p:nvSpPr>
        <p:spPr>
          <a:xfrm>
            <a:off x="1454300" y="1621834"/>
            <a:ext cx="231605" cy="2000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8327" y="17053"/>
                </a:moveTo>
                <a:lnTo>
                  <a:pt x="18000" y="18568"/>
                </a:lnTo>
                <a:lnTo>
                  <a:pt x="17345" y="20084"/>
                </a:lnTo>
                <a:lnTo>
                  <a:pt x="16036" y="21221"/>
                </a:lnTo>
                <a:lnTo>
                  <a:pt x="14400" y="21600"/>
                </a:lnTo>
                <a:lnTo>
                  <a:pt x="3600" y="21600"/>
                </a:lnTo>
                <a:lnTo>
                  <a:pt x="2291" y="21221"/>
                </a:lnTo>
                <a:lnTo>
                  <a:pt x="982" y="20084"/>
                </a:lnTo>
                <a:lnTo>
                  <a:pt x="327" y="18568"/>
                </a:lnTo>
                <a:lnTo>
                  <a:pt x="0" y="17053"/>
                </a:lnTo>
                <a:lnTo>
                  <a:pt x="0" y="4547"/>
                </a:lnTo>
                <a:lnTo>
                  <a:pt x="327" y="2653"/>
                </a:lnTo>
                <a:lnTo>
                  <a:pt x="982" y="1516"/>
                </a:lnTo>
                <a:lnTo>
                  <a:pt x="2291" y="379"/>
                </a:lnTo>
                <a:lnTo>
                  <a:pt x="3600" y="0"/>
                </a:lnTo>
                <a:lnTo>
                  <a:pt x="14400" y="0"/>
                </a:lnTo>
                <a:lnTo>
                  <a:pt x="16036" y="379"/>
                </a:lnTo>
                <a:lnTo>
                  <a:pt x="16364" y="758"/>
                </a:lnTo>
                <a:lnTo>
                  <a:pt x="16364" y="1137"/>
                </a:lnTo>
                <a:lnTo>
                  <a:pt x="15382" y="2274"/>
                </a:lnTo>
                <a:lnTo>
                  <a:pt x="15055" y="2274"/>
                </a:lnTo>
                <a:lnTo>
                  <a:pt x="14400" y="1895"/>
                </a:lnTo>
                <a:lnTo>
                  <a:pt x="3600" y="1895"/>
                </a:lnTo>
                <a:lnTo>
                  <a:pt x="2291" y="2653"/>
                </a:lnTo>
                <a:lnTo>
                  <a:pt x="1636" y="3411"/>
                </a:lnTo>
                <a:lnTo>
                  <a:pt x="1636" y="17811"/>
                </a:lnTo>
                <a:lnTo>
                  <a:pt x="2291" y="18947"/>
                </a:lnTo>
                <a:lnTo>
                  <a:pt x="2945" y="19326"/>
                </a:lnTo>
                <a:lnTo>
                  <a:pt x="15382" y="19326"/>
                </a:lnTo>
                <a:lnTo>
                  <a:pt x="16036" y="18947"/>
                </a:lnTo>
                <a:lnTo>
                  <a:pt x="16364" y="17811"/>
                </a:lnTo>
                <a:lnTo>
                  <a:pt x="16691" y="17053"/>
                </a:lnTo>
                <a:lnTo>
                  <a:pt x="16691" y="12884"/>
                </a:lnTo>
                <a:lnTo>
                  <a:pt x="17673" y="11747"/>
                </a:lnTo>
                <a:lnTo>
                  <a:pt x="18000" y="11747"/>
                </a:lnTo>
                <a:lnTo>
                  <a:pt x="18327" y="12126"/>
                </a:lnTo>
                <a:lnTo>
                  <a:pt x="18327" y="17053"/>
                </a:lnTo>
                <a:close/>
                <a:moveTo>
                  <a:pt x="10800" y="17053"/>
                </a:moveTo>
                <a:lnTo>
                  <a:pt x="9818" y="17432"/>
                </a:lnTo>
                <a:lnTo>
                  <a:pt x="9164" y="17053"/>
                </a:lnTo>
                <a:lnTo>
                  <a:pt x="3600" y="10611"/>
                </a:lnTo>
                <a:lnTo>
                  <a:pt x="3273" y="9853"/>
                </a:lnTo>
                <a:lnTo>
                  <a:pt x="3600" y="9095"/>
                </a:lnTo>
                <a:lnTo>
                  <a:pt x="4909" y="7200"/>
                </a:lnTo>
                <a:lnTo>
                  <a:pt x="5891" y="6821"/>
                </a:lnTo>
                <a:lnTo>
                  <a:pt x="6545" y="7200"/>
                </a:lnTo>
                <a:lnTo>
                  <a:pt x="9818" y="11368"/>
                </a:lnTo>
                <a:lnTo>
                  <a:pt x="18327" y="1516"/>
                </a:lnTo>
                <a:lnTo>
                  <a:pt x="19309" y="1137"/>
                </a:lnTo>
                <a:lnTo>
                  <a:pt x="19964" y="1516"/>
                </a:lnTo>
                <a:lnTo>
                  <a:pt x="21273" y="3032"/>
                </a:lnTo>
                <a:lnTo>
                  <a:pt x="21600" y="3789"/>
                </a:lnTo>
                <a:lnTo>
                  <a:pt x="21273" y="4926"/>
                </a:lnTo>
                <a:lnTo>
                  <a:pt x="10800" y="17053"/>
                </a:lnTo>
                <a:close/>
              </a:path>
            </a:pathLst>
          </a:custGeom>
          <a:solidFill>
            <a:srgbClr val="BE651D"/>
          </a:solidFill>
          <a:ln w="12700">
            <a:miter lim="400000"/>
          </a:ln>
        </p:spPr>
        <p:txBody>
          <a:bodyPr lIns="45719" rIns="45719"/>
          <a:lstStyle/>
          <a:p>
            <a:pPr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90" name="Freeform 5"/>
          <p:cNvSpPr/>
          <p:nvPr/>
        </p:nvSpPr>
        <p:spPr>
          <a:xfrm>
            <a:off x="1454300" y="2668134"/>
            <a:ext cx="231605" cy="2000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8327" y="17053"/>
                </a:moveTo>
                <a:lnTo>
                  <a:pt x="18000" y="18568"/>
                </a:lnTo>
                <a:lnTo>
                  <a:pt x="17345" y="20084"/>
                </a:lnTo>
                <a:lnTo>
                  <a:pt x="16036" y="21221"/>
                </a:lnTo>
                <a:lnTo>
                  <a:pt x="14400" y="21600"/>
                </a:lnTo>
                <a:lnTo>
                  <a:pt x="3600" y="21600"/>
                </a:lnTo>
                <a:lnTo>
                  <a:pt x="2291" y="21221"/>
                </a:lnTo>
                <a:lnTo>
                  <a:pt x="982" y="20084"/>
                </a:lnTo>
                <a:lnTo>
                  <a:pt x="327" y="18568"/>
                </a:lnTo>
                <a:lnTo>
                  <a:pt x="0" y="17053"/>
                </a:lnTo>
                <a:lnTo>
                  <a:pt x="0" y="4547"/>
                </a:lnTo>
                <a:lnTo>
                  <a:pt x="327" y="2653"/>
                </a:lnTo>
                <a:lnTo>
                  <a:pt x="982" y="1516"/>
                </a:lnTo>
                <a:lnTo>
                  <a:pt x="2291" y="379"/>
                </a:lnTo>
                <a:lnTo>
                  <a:pt x="3600" y="0"/>
                </a:lnTo>
                <a:lnTo>
                  <a:pt x="14400" y="0"/>
                </a:lnTo>
                <a:lnTo>
                  <a:pt x="16036" y="379"/>
                </a:lnTo>
                <a:lnTo>
                  <a:pt x="16364" y="758"/>
                </a:lnTo>
                <a:lnTo>
                  <a:pt x="16364" y="1137"/>
                </a:lnTo>
                <a:lnTo>
                  <a:pt x="15382" y="2274"/>
                </a:lnTo>
                <a:lnTo>
                  <a:pt x="15055" y="2274"/>
                </a:lnTo>
                <a:lnTo>
                  <a:pt x="14400" y="1895"/>
                </a:lnTo>
                <a:lnTo>
                  <a:pt x="3600" y="1895"/>
                </a:lnTo>
                <a:lnTo>
                  <a:pt x="2291" y="2653"/>
                </a:lnTo>
                <a:lnTo>
                  <a:pt x="1636" y="3411"/>
                </a:lnTo>
                <a:lnTo>
                  <a:pt x="1636" y="17811"/>
                </a:lnTo>
                <a:lnTo>
                  <a:pt x="2291" y="18947"/>
                </a:lnTo>
                <a:lnTo>
                  <a:pt x="2945" y="19326"/>
                </a:lnTo>
                <a:lnTo>
                  <a:pt x="15382" y="19326"/>
                </a:lnTo>
                <a:lnTo>
                  <a:pt x="16036" y="18947"/>
                </a:lnTo>
                <a:lnTo>
                  <a:pt x="16364" y="17811"/>
                </a:lnTo>
                <a:lnTo>
                  <a:pt x="16691" y="17053"/>
                </a:lnTo>
                <a:lnTo>
                  <a:pt x="16691" y="12884"/>
                </a:lnTo>
                <a:lnTo>
                  <a:pt x="17673" y="11747"/>
                </a:lnTo>
                <a:lnTo>
                  <a:pt x="18000" y="11747"/>
                </a:lnTo>
                <a:lnTo>
                  <a:pt x="18327" y="12126"/>
                </a:lnTo>
                <a:lnTo>
                  <a:pt x="18327" y="17053"/>
                </a:lnTo>
                <a:close/>
                <a:moveTo>
                  <a:pt x="10800" y="17053"/>
                </a:moveTo>
                <a:lnTo>
                  <a:pt x="9818" y="17432"/>
                </a:lnTo>
                <a:lnTo>
                  <a:pt x="9164" y="17053"/>
                </a:lnTo>
                <a:lnTo>
                  <a:pt x="3600" y="10611"/>
                </a:lnTo>
                <a:lnTo>
                  <a:pt x="3273" y="9853"/>
                </a:lnTo>
                <a:lnTo>
                  <a:pt x="3600" y="9095"/>
                </a:lnTo>
                <a:lnTo>
                  <a:pt x="4909" y="7200"/>
                </a:lnTo>
                <a:lnTo>
                  <a:pt x="5891" y="6821"/>
                </a:lnTo>
                <a:lnTo>
                  <a:pt x="6545" y="7200"/>
                </a:lnTo>
                <a:lnTo>
                  <a:pt x="9818" y="11368"/>
                </a:lnTo>
                <a:lnTo>
                  <a:pt x="18327" y="1516"/>
                </a:lnTo>
                <a:lnTo>
                  <a:pt x="19309" y="1137"/>
                </a:lnTo>
                <a:lnTo>
                  <a:pt x="19964" y="1516"/>
                </a:lnTo>
                <a:lnTo>
                  <a:pt x="21273" y="3032"/>
                </a:lnTo>
                <a:lnTo>
                  <a:pt x="21600" y="3789"/>
                </a:lnTo>
                <a:lnTo>
                  <a:pt x="21273" y="4926"/>
                </a:lnTo>
                <a:lnTo>
                  <a:pt x="10800" y="17053"/>
                </a:lnTo>
                <a:close/>
              </a:path>
            </a:pathLst>
          </a:custGeom>
          <a:solidFill>
            <a:srgbClr val="BE651D"/>
          </a:solidFill>
          <a:ln w="12700">
            <a:miter lim="400000"/>
          </a:ln>
        </p:spPr>
        <p:txBody>
          <a:bodyPr lIns="45719" rIns="45719"/>
          <a:lstStyle/>
          <a:p>
            <a:pPr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91" name="Freeform 5"/>
          <p:cNvSpPr/>
          <p:nvPr/>
        </p:nvSpPr>
        <p:spPr>
          <a:xfrm>
            <a:off x="1454300" y="3314393"/>
            <a:ext cx="231605" cy="2000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8327" y="17053"/>
                </a:moveTo>
                <a:lnTo>
                  <a:pt x="18000" y="18568"/>
                </a:lnTo>
                <a:lnTo>
                  <a:pt x="17345" y="20084"/>
                </a:lnTo>
                <a:lnTo>
                  <a:pt x="16036" y="21221"/>
                </a:lnTo>
                <a:lnTo>
                  <a:pt x="14400" y="21600"/>
                </a:lnTo>
                <a:lnTo>
                  <a:pt x="3600" y="21600"/>
                </a:lnTo>
                <a:lnTo>
                  <a:pt x="2291" y="21221"/>
                </a:lnTo>
                <a:lnTo>
                  <a:pt x="982" y="20084"/>
                </a:lnTo>
                <a:lnTo>
                  <a:pt x="327" y="18568"/>
                </a:lnTo>
                <a:lnTo>
                  <a:pt x="0" y="17053"/>
                </a:lnTo>
                <a:lnTo>
                  <a:pt x="0" y="4547"/>
                </a:lnTo>
                <a:lnTo>
                  <a:pt x="327" y="2653"/>
                </a:lnTo>
                <a:lnTo>
                  <a:pt x="982" y="1516"/>
                </a:lnTo>
                <a:lnTo>
                  <a:pt x="2291" y="379"/>
                </a:lnTo>
                <a:lnTo>
                  <a:pt x="3600" y="0"/>
                </a:lnTo>
                <a:lnTo>
                  <a:pt x="14400" y="0"/>
                </a:lnTo>
                <a:lnTo>
                  <a:pt x="16036" y="379"/>
                </a:lnTo>
                <a:lnTo>
                  <a:pt x="16364" y="758"/>
                </a:lnTo>
                <a:lnTo>
                  <a:pt x="16364" y="1137"/>
                </a:lnTo>
                <a:lnTo>
                  <a:pt x="15382" y="2274"/>
                </a:lnTo>
                <a:lnTo>
                  <a:pt x="15055" y="2274"/>
                </a:lnTo>
                <a:lnTo>
                  <a:pt x="14400" y="1895"/>
                </a:lnTo>
                <a:lnTo>
                  <a:pt x="3600" y="1895"/>
                </a:lnTo>
                <a:lnTo>
                  <a:pt x="2291" y="2653"/>
                </a:lnTo>
                <a:lnTo>
                  <a:pt x="1636" y="3411"/>
                </a:lnTo>
                <a:lnTo>
                  <a:pt x="1636" y="17811"/>
                </a:lnTo>
                <a:lnTo>
                  <a:pt x="2291" y="18947"/>
                </a:lnTo>
                <a:lnTo>
                  <a:pt x="2945" y="19326"/>
                </a:lnTo>
                <a:lnTo>
                  <a:pt x="15382" y="19326"/>
                </a:lnTo>
                <a:lnTo>
                  <a:pt x="16036" y="18947"/>
                </a:lnTo>
                <a:lnTo>
                  <a:pt x="16364" y="17811"/>
                </a:lnTo>
                <a:lnTo>
                  <a:pt x="16691" y="17053"/>
                </a:lnTo>
                <a:lnTo>
                  <a:pt x="16691" y="12884"/>
                </a:lnTo>
                <a:lnTo>
                  <a:pt x="17673" y="11747"/>
                </a:lnTo>
                <a:lnTo>
                  <a:pt x="18000" y="11747"/>
                </a:lnTo>
                <a:lnTo>
                  <a:pt x="18327" y="12126"/>
                </a:lnTo>
                <a:lnTo>
                  <a:pt x="18327" y="17053"/>
                </a:lnTo>
                <a:close/>
                <a:moveTo>
                  <a:pt x="10800" y="17053"/>
                </a:moveTo>
                <a:lnTo>
                  <a:pt x="9818" y="17432"/>
                </a:lnTo>
                <a:lnTo>
                  <a:pt x="9164" y="17053"/>
                </a:lnTo>
                <a:lnTo>
                  <a:pt x="3600" y="10611"/>
                </a:lnTo>
                <a:lnTo>
                  <a:pt x="3273" y="9853"/>
                </a:lnTo>
                <a:lnTo>
                  <a:pt x="3600" y="9095"/>
                </a:lnTo>
                <a:lnTo>
                  <a:pt x="4909" y="7200"/>
                </a:lnTo>
                <a:lnTo>
                  <a:pt x="5891" y="6821"/>
                </a:lnTo>
                <a:lnTo>
                  <a:pt x="6545" y="7200"/>
                </a:lnTo>
                <a:lnTo>
                  <a:pt x="9818" y="11368"/>
                </a:lnTo>
                <a:lnTo>
                  <a:pt x="18327" y="1516"/>
                </a:lnTo>
                <a:lnTo>
                  <a:pt x="19309" y="1137"/>
                </a:lnTo>
                <a:lnTo>
                  <a:pt x="19964" y="1516"/>
                </a:lnTo>
                <a:lnTo>
                  <a:pt x="21273" y="3032"/>
                </a:lnTo>
                <a:lnTo>
                  <a:pt x="21600" y="3789"/>
                </a:lnTo>
                <a:lnTo>
                  <a:pt x="21273" y="4926"/>
                </a:lnTo>
                <a:lnTo>
                  <a:pt x="10800" y="17053"/>
                </a:lnTo>
                <a:close/>
              </a:path>
            </a:pathLst>
          </a:custGeom>
          <a:solidFill>
            <a:srgbClr val="BE651D"/>
          </a:solidFill>
          <a:ln w="12700">
            <a:miter lim="400000"/>
          </a:ln>
        </p:spPr>
        <p:txBody>
          <a:bodyPr lIns="45719" rIns="45719"/>
          <a:lstStyle/>
          <a:p>
            <a:pPr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92" name="Freeform 5"/>
          <p:cNvSpPr/>
          <p:nvPr/>
        </p:nvSpPr>
        <p:spPr>
          <a:xfrm>
            <a:off x="1454300" y="3960652"/>
            <a:ext cx="231605" cy="2000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8327" y="17053"/>
                </a:moveTo>
                <a:lnTo>
                  <a:pt x="18000" y="18568"/>
                </a:lnTo>
                <a:lnTo>
                  <a:pt x="17345" y="20084"/>
                </a:lnTo>
                <a:lnTo>
                  <a:pt x="16036" y="21221"/>
                </a:lnTo>
                <a:lnTo>
                  <a:pt x="14400" y="21600"/>
                </a:lnTo>
                <a:lnTo>
                  <a:pt x="3600" y="21600"/>
                </a:lnTo>
                <a:lnTo>
                  <a:pt x="2291" y="21221"/>
                </a:lnTo>
                <a:lnTo>
                  <a:pt x="982" y="20084"/>
                </a:lnTo>
                <a:lnTo>
                  <a:pt x="327" y="18568"/>
                </a:lnTo>
                <a:lnTo>
                  <a:pt x="0" y="17053"/>
                </a:lnTo>
                <a:lnTo>
                  <a:pt x="0" y="4547"/>
                </a:lnTo>
                <a:lnTo>
                  <a:pt x="327" y="2653"/>
                </a:lnTo>
                <a:lnTo>
                  <a:pt x="982" y="1516"/>
                </a:lnTo>
                <a:lnTo>
                  <a:pt x="2291" y="379"/>
                </a:lnTo>
                <a:lnTo>
                  <a:pt x="3600" y="0"/>
                </a:lnTo>
                <a:lnTo>
                  <a:pt x="14400" y="0"/>
                </a:lnTo>
                <a:lnTo>
                  <a:pt x="16036" y="379"/>
                </a:lnTo>
                <a:lnTo>
                  <a:pt x="16364" y="758"/>
                </a:lnTo>
                <a:lnTo>
                  <a:pt x="16364" y="1137"/>
                </a:lnTo>
                <a:lnTo>
                  <a:pt x="15382" y="2274"/>
                </a:lnTo>
                <a:lnTo>
                  <a:pt x="15055" y="2274"/>
                </a:lnTo>
                <a:lnTo>
                  <a:pt x="14400" y="1895"/>
                </a:lnTo>
                <a:lnTo>
                  <a:pt x="3600" y="1895"/>
                </a:lnTo>
                <a:lnTo>
                  <a:pt x="2291" y="2653"/>
                </a:lnTo>
                <a:lnTo>
                  <a:pt x="1636" y="3411"/>
                </a:lnTo>
                <a:lnTo>
                  <a:pt x="1636" y="17811"/>
                </a:lnTo>
                <a:lnTo>
                  <a:pt x="2291" y="18947"/>
                </a:lnTo>
                <a:lnTo>
                  <a:pt x="2945" y="19326"/>
                </a:lnTo>
                <a:lnTo>
                  <a:pt x="15382" y="19326"/>
                </a:lnTo>
                <a:lnTo>
                  <a:pt x="16036" y="18947"/>
                </a:lnTo>
                <a:lnTo>
                  <a:pt x="16364" y="17811"/>
                </a:lnTo>
                <a:lnTo>
                  <a:pt x="16691" y="17053"/>
                </a:lnTo>
                <a:lnTo>
                  <a:pt x="16691" y="12884"/>
                </a:lnTo>
                <a:lnTo>
                  <a:pt x="17673" y="11747"/>
                </a:lnTo>
                <a:lnTo>
                  <a:pt x="18000" y="11747"/>
                </a:lnTo>
                <a:lnTo>
                  <a:pt x="18327" y="12126"/>
                </a:lnTo>
                <a:lnTo>
                  <a:pt x="18327" y="17053"/>
                </a:lnTo>
                <a:close/>
                <a:moveTo>
                  <a:pt x="10800" y="17053"/>
                </a:moveTo>
                <a:lnTo>
                  <a:pt x="9818" y="17432"/>
                </a:lnTo>
                <a:lnTo>
                  <a:pt x="9164" y="17053"/>
                </a:lnTo>
                <a:lnTo>
                  <a:pt x="3600" y="10611"/>
                </a:lnTo>
                <a:lnTo>
                  <a:pt x="3273" y="9853"/>
                </a:lnTo>
                <a:lnTo>
                  <a:pt x="3600" y="9095"/>
                </a:lnTo>
                <a:lnTo>
                  <a:pt x="4909" y="7200"/>
                </a:lnTo>
                <a:lnTo>
                  <a:pt x="5891" y="6821"/>
                </a:lnTo>
                <a:lnTo>
                  <a:pt x="6545" y="7200"/>
                </a:lnTo>
                <a:lnTo>
                  <a:pt x="9818" y="11368"/>
                </a:lnTo>
                <a:lnTo>
                  <a:pt x="18327" y="1516"/>
                </a:lnTo>
                <a:lnTo>
                  <a:pt x="19309" y="1137"/>
                </a:lnTo>
                <a:lnTo>
                  <a:pt x="19964" y="1516"/>
                </a:lnTo>
                <a:lnTo>
                  <a:pt x="21273" y="3032"/>
                </a:lnTo>
                <a:lnTo>
                  <a:pt x="21600" y="3789"/>
                </a:lnTo>
                <a:lnTo>
                  <a:pt x="21273" y="4926"/>
                </a:lnTo>
                <a:lnTo>
                  <a:pt x="10800" y="17053"/>
                </a:lnTo>
                <a:close/>
              </a:path>
            </a:pathLst>
          </a:custGeom>
          <a:solidFill>
            <a:srgbClr val="BE651D"/>
          </a:solidFill>
          <a:ln w="12700">
            <a:miter lim="400000"/>
          </a:ln>
        </p:spPr>
        <p:txBody>
          <a:bodyPr lIns="45719" rIns="45719"/>
          <a:lstStyle/>
          <a:p>
            <a:pPr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93" name="矩形 102"/>
          <p:cNvSpPr/>
          <p:nvPr/>
        </p:nvSpPr>
        <p:spPr>
          <a:xfrm flipH="1">
            <a:off x="1757342" y="2500220"/>
            <a:ext cx="5887685" cy="12701"/>
          </a:xfrm>
          <a:prstGeom prst="rect">
            <a:avLst/>
          </a:prstGeom>
          <a:gradFill>
            <a:gsLst>
              <a:gs pos="0">
                <a:srgbClr val="5F6062">
                  <a:alpha val="0"/>
                </a:srgbClr>
              </a:gs>
              <a:gs pos="50000">
                <a:srgbClr val="919A9E"/>
              </a:gs>
              <a:gs pos="100000">
                <a:srgbClr val="5F6062">
                  <a:alpha val="50000"/>
                </a:srgbClr>
              </a:gs>
            </a:gsLst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94" name="矩形 103"/>
          <p:cNvSpPr/>
          <p:nvPr/>
        </p:nvSpPr>
        <p:spPr>
          <a:xfrm flipH="1">
            <a:off x="1757342" y="3023370"/>
            <a:ext cx="5887685" cy="12701"/>
          </a:xfrm>
          <a:prstGeom prst="rect">
            <a:avLst/>
          </a:prstGeom>
          <a:gradFill>
            <a:gsLst>
              <a:gs pos="0">
                <a:srgbClr val="5F6062">
                  <a:alpha val="0"/>
                </a:srgbClr>
              </a:gs>
              <a:gs pos="50000">
                <a:srgbClr val="919A9E"/>
              </a:gs>
              <a:gs pos="100000">
                <a:srgbClr val="5F6062">
                  <a:alpha val="50000"/>
                </a:srgbClr>
              </a:gs>
            </a:gsLst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95" name="矩形 104"/>
          <p:cNvSpPr/>
          <p:nvPr/>
        </p:nvSpPr>
        <p:spPr>
          <a:xfrm flipH="1">
            <a:off x="1757342" y="3792740"/>
            <a:ext cx="5887685" cy="12701"/>
          </a:xfrm>
          <a:prstGeom prst="rect">
            <a:avLst/>
          </a:prstGeom>
          <a:gradFill>
            <a:gsLst>
              <a:gs pos="0">
                <a:srgbClr val="5F6062">
                  <a:alpha val="0"/>
                </a:srgbClr>
              </a:gs>
              <a:gs pos="50000">
                <a:srgbClr val="919A9E"/>
              </a:gs>
              <a:gs pos="100000">
                <a:srgbClr val="5F6062">
                  <a:alpha val="50000"/>
                </a:srgbClr>
              </a:gs>
            </a:gsLst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96" name="矩形 105"/>
          <p:cNvSpPr/>
          <p:nvPr/>
        </p:nvSpPr>
        <p:spPr>
          <a:xfrm flipH="1">
            <a:off x="1799013" y="1977070"/>
            <a:ext cx="5887685" cy="12701"/>
          </a:xfrm>
          <a:prstGeom prst="rect">
            <a:avLst/>
          </a:prstGeom>
          <a:gradFill>
            <a:gsLst>
              <a:gs pos="0">
                <a:srgbClr val="5F6062">
                  <a:alpha val="0"/>
                </a:srgbClr>
              </a:gs>
              <a:gs pos="50000">
                <a:srgbClr val="919A9E"/>
              </a:gs>
              <a:gs pos="100000">
                <a:srgbClr val="5F6062">
                  <a:alpha val="50000"/>
                </a:srgbClr>
              </a:gs>
            </a:gsLst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97" name="Text Box 13"/>
          <p:cNvSpPr txBox="1"/>
          <p:nvPr/>
        </p:nvSpPr>
        <p:spPr>
          <a:xfrm>
            <a:off x="1693670" y="2075718"/>
            <a:ext cx="5996941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600">
                <a:solidFill>
                  <a:srgbClr val="595959"/>
                </a:solidFill>
              </a:defRPr>
            </a:pPr>
            <a:r>
              <a:t>考量頻寬、雜音，請預設</a:t>
            </a:r>
            <a:r>
              <a:rPr>
                <a:solidFill>
                  <a:srgbClr val="BE651D"/>
                </a:solidFill>
              </a:rPr>
              <a:t>關閉攝影機、麥克風</a:t>
            </a:r>
            <a:r>
              <a:t>，若有需要再打開。</a:t>
            </a:r>
          </a:p>
        </p:txBody>
      </p:sp>
      <p:sp>
        <p:nvSpPr>
          <p:cNvPr id="598" name="Freeform 5"/>
          <p:cNvSpPr/>
          <p:nvPr/>
        </p:nvSpPr>
        <p:spPr>
          <a:xfrm>
            <a:off x="1462065" y="2144983"/>
            <a:ext cx="231605" cy="2000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8327" y="17053"/>
                </a:moveTo>
                <a:lnTo>
                  <a:pt x="18000" y="18568"/>
                </a:lnTo>
                <a:lnTo>
                  <a:pt x="17345" y="20084"/>
                </a:lnTo>
                <a:lnTo>
                  <a:pt x="16036" y="21221"/>
                </a:lnTo>
                <a:lnTo>
                  <a:pt x="14400" y="21600"/>
                </a:lnTo>
                <a:lnTo>
                  <a:pt x="3600" y="21600"/>
                </a:lnTo>
                <a:lnTo>
                  <a:pt x="2291" y="21221"/>
                </a:lnTo>
                <a:lnTo>
                  <a:pt x="982" y="20084"/>
                </a:lnTo>
                <a:lnTo>
                  <a:pt x="327" y="18568"/>
                </a:lnTo>
                <a:lnTo>
                  <a:pt x="0" y="17053"/>
                </a:lnTo>
                <a:lnTo>
                  <a:pt x="0" y="4547"/>
                </a:lnTo>
                <a:lnTo>
                  <a:pt x="327" y="2653"/>
                </a:lnTo>
                <a:lnTo>
                  <a:pt x="982" y="1516"/>
                </a:lnTo>
                <a:lnTo>
                  <a:pt x="2291" y="379"/>
                </a:lnTo>
                <a:lnTo>
                  <a:pt x="3600" y="0"/>
                </a:lnTo>
                <a:lnTo>
                  <a:pt x="14400" y="0"/>
                </a:lnTo>
                <a:lnTo>
                  <a:pt x="16036" y="379"/>
                </a:lnTo>
                <a:lnTo>
                  <a:pt x="16364" y="758"/>
                </a:lnTo>
                <a:lnTo>
                  <a:pt x="16364" y="1137"/>
                </a:lnTo>
                <a:lnTo>
                  <a:pt x="15382" y="2274"/>
                </a:lnTo>
                <a:lnTo>
                  <a:pt x="15055" y="2274"/>
                </a:lnTo>
                <a:lnTo>
                  <a:pt x="14400" y="1895"/>
                </a:lnTo>
                <a:lnTo>
                  <a:pt x="3600" y="1895"/>
                </a:lnTo>
                <a:lnTo>
                  <a:pt x="2291" y="2653"/>
                </a:lnTo>
                <a:lnTo>
                  <a:pt x="1636" y="3411"/>
                </a:lnTo>
                <a:lnTo>
                  <a:pt x="1636" y="17811"/>
                </a:lnTo>
                <a:lnTo>
                  <a:pt x="2291" y="18947"/>
                </a:lnTo>
                <a:lnTo>
                  <a:pt x="2945" y="19326"/>
                </a:lnTo>
                <a:lnTo>
                  <a:pt x="15382" y="19326"/>
                </a:lnTo>
                <a:lnTo>
                  <a:pt x="16036" y="18947"/>
                </a:lnTo>
                <a:lnTo>
                  <a:pt x="16364" y="17811"/>
                </a:lnTo>
                <a:lnTo>
                  <a:pt x="16691" y="17053"/>
                </a:lnTo>
                <a:lnTo>
                  <a:pt x="16691" y="12884"/>
                </a:lnTo>
                <a:lnTo>
                  <a:pt x="17673" y="11747"/>
                </a:lnTo>
                <a:lnTo>
                  <a:pt x="18000" y="11747"/>
                </a:lnTo>
                <a:lnTo>
                  <a:pt x="18327" y="12126"/>
                </a:lnTo>
                <a:lnTo>
                  <a:pt x="18327" y="17053"/>
                </a:lnTo>
                <a:close/>
                <a:moveTo>
                  <a:pt x="10800" y="17053"/>
                </a:moveTo>
                <a:lnTo>
                  <a:pt x="9818" y="17432"/>
                </a:lnTo>
                <a:lnTo>
                  <a:pt x="9164" y="17053"/>
                </a:lnTo>
                <a:lnTo>
                  <a:pt x="3600" y="10611"/>
                </a:lnTo>
                <a:lnTo>
                  <a:pt x="3273" y="9853"/>
                </a:lnTo>
                <a:lnTo>
                  <a:pt x="3600" y="9095"/>
                </a:lnTo>
                <a:lnTo>
                  <a:pt x="4909" y="7200"/>
                </a:lnTo>
                <a:lnTo>
                  <a:pt x="5891" y="6821"/>
                </a:lnTo>
                <a:lnTo>
                  <a:pt x="6545" y="7200"/>
                </a:lnTo>
                <a:lnTo>
                  <a:pt x="9818" y="11368"/>
                </a:lnTo>
                <a:lnTo>
                  <a:pt x="18327" y="1516"/>
                </a:lnTo>
                <a:lnTo>
                  <a:pt x="19309" y="1137"/>
                </a:lnTo>
                <a:lnTo>
                  <a:pt x="19964" y="1516"/>
                </a:lnTo>
                <a:lnTo>
                  <a:pt x="21273" y="3032"/>
                </a:lnTo>
                <a:lnTo>
                  <a:pt x="21600" y="3789"/>
                </a:lnTo>
                <a:lnTo>
                  <a:pt x="21273" y="4926"/>
                </a:lnTo>
                <a:lnTo>
                  <a:pt x="10800" y="17053"/>
                </a:lnTo>
                <a:close/>
              </a:path>
            </a:pathLst>
          </a:custGeom>
          <a:solidFill>
            <a:srgbClr val="BE651D"/>
          </a:solidFill>
          <a:ln w="12700">
            <a:miter lim="400000"/>
          </a:ln>
        </p:spPr>
        <p:txBody>
          <a:bodyPr lIns="45719" rIns="45719"/>
          <a:lstStyle/>
          <a:p>
            <a:pPr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課程檔案下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5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5720" y="928675"/>
            <a:ext cx="8643967" cy="3645360"/>
          </a:xfrm>
          <a:prstGeom prst="rect">
            <a:avLst/>
          </a:prstGeom>
          <a:ln w="12700">
            <a:miter lim="400000"/>
          </a:ln>
        </p:spPr>
      </p:pic>
      <p:sp>
        <p:nvSpPr>
          <p:cNvPr id="606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07" name="流程圖: 程序 83"/>
          <p:cNvSpPr/>
          <p:nvPr/>
        </p:nvSpPr>
        <p:spPr>
          <a:xfrm>
            <a:off x="5237824" y="2987670"/>
            <a:ext cx="825219" cy="142878"/>
          </a:xfrm>
          <a:prstGeom prst="rect">
            <a:avLst/>
          </a:prstGeom>
          <a:ln w="25400">
            <a:solidFill>
              <a:srgbClr val="F57B17"/>
            </a:solidFill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grpSp>
        <p:nvGrpSpPr>
          <p:cNvPr id="610" name="語音泡泡: 矩形 6"/>
          <p:cNvGrpSpPr/>
          <p:nvPr/>
        </p:nvGrpSpPr>
        <p:grpSpPr>
          <a:xfrm>
            <a:off x="5863035" y="2403473"/>
            <a:ext cx="1569662" cy="549142"/>
            <a:chOff x="0" y="19804"/>
            <a:chExt cx="1569661" cy="549140"/>
          </a:xfrm>
        </p:grpSpPr>
        <p:sp>
          <p:nvSpPr>
            <p:cNvPr id="608" name="形狀"/>
            <p:cNvSpPr/>
            <p:nvPr/>
          </p:nvSpPr>
          <p:spPr>
            <a:xfrm>
              <a:off x="0" y="19804"/>
              <a:ext cx="1569662" cy="5491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14527"/>
                  </a:lnTo>
                  <a:lnTo>
                    <a:pt x="9000" y="14527"/>
                  </a:lnTo>
                  <a:lnTo>
                    <a:pt x="1685" y="21600"/>
                  </a:lnTo>
                  <a:lnTo>
                    <a:pt x="3600" y="14527"/>
                  </a:lnTo>
                  <a:lnTo>
                    <a:pt x="0" y="14527"/>
                  </a:lnTo>
                  <a:lnTo>
                    <a:pt x="0" y="8474"/>
                  </a:lnTo>
                  <a:close/>
                </a:path>
              </a:pathLst>
            </a:custGeom>
            <a:solidFill>
              <a:schemeClr val="accent5"/>
            </a:solidFill>
            <a:ln w="25400" cap="flat">
              <a:solidFill>
                <a:srgbClr val="BE651D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09" name="課程檔案下載"/>
            <p:cNvSpPr txBox="1"/>
            <p:nvPr/>
          </p:nvSpPr>
          <p:spPr>
            <a:xfrm>
              <a:off x="199360" y="31750"/>
              <a:ext cx="1170941" cy="345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課程檔案下載</a:t>
              </a:r>
            </a:p>
          </p:txBody>
        </p:sp>
      </p:grpSp>
      <p:sp>
        <p:nvSpPr>
          <p:cNvPr id="611" name="文字方塊 91"/>
          <p:cNvSpPr txBox="1"/>
          <p:nvPr/>
        </p:nvSpPr>
        <p:spPr>
          <a:xfrm>
            <a:off x="428595" y="281987"/>
            <a:ext cx="8286810" cy="662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3200"/>
            </a:lvl1pPr>
          </a:lstStyle>
          <a:p>
            <a:pPr/>
            <a:r>
              <a:t>課程檔案下載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ZOOM 學員操作說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19" name="文字方塊 80"/>
          <p:cNvSpPr txBox="1"/>
          <p:nvPr/>
        </p:nvSpPr>
        <p:spPr>
          <a:xfrm>
            <a:off x="428595" y="281987"/>
            <a:ext cx="8286810" cy="662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3200"/>
            </a:pPr>
            <a:r>
              <a:t>ZOOM </a:t>
            </a:r>
            <a:r>
              <a:t>學員操作說明</a:t>
            </a:r>
          </a:p>
        </p:txBody>
      </p:sp>
      <p:pic>
        <p:nvPicPr>
          <p:cNvPr id="620" name="圖片 81" descr="圖片 8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94638" y="857237"/>
            <a:ext cx="6688102" cy="3763045"/>
          </a:xfrm>
          <a:prstGeom prst="rect">
            <a:avLst/>
          </a:prstGeom>
          <a:ln w="12700">
            <a:miter lim="400000"/>
          </a:ln>
        </p:spPr>
      </p:pic>
      <p:sp>
        <p:nvSpPr>
          <p:cNvPr id="621" name="矩形 83"/>
          <p:cNvSpPr txBox="1"/>
          <p:nvPr/>
        </p:nvSpPr>
        <p:spPr>
          <a:xfrm>
            <a:off x="5727186" y="1282008"/>
            <a:ext cx="2501638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>
                <a:solidFill>
                  <a:schemeClr val="accent5"/>
                </a:solidFill>
              </a:defRPr>
            </a:pPr>
            <a:r>
              <a:t>查看選項</a:t>
            </a:r>
            <a:r>
              <a:t>/</a:t>
            </a:r>
            <a:r>
              <a:t>共同註記</a:t>
            </a:r>
            <a:r>
              <a:t>/</a:t>
            </a:r>
            <a:r>
              <a:t>筆</a:t>
            </a:r>
            <a:r>
              <a:rPr b="0" sz="1100">
                <a:solidFill>
                  <a:srgbClr val="808080"/>
                </a:solidFill>
              </a:rPr>
              <a:t>（連連看）</a:t>
            </a:r>
          </a:p>
        </p:txBody>
      </p:sp>
      <p:sp>
        <p:nvSpPr>
          <p:cNvPr id="622" name="流程圖: 程序 88"/>
          <p:cNvSpPr/>
          <p:nvPr/>
        </p:nvSpPr>
        <p:spPr>
          <a:xfrm>
            <a:off x="4698974" y="1306196"/>
            <a:ext cx="785819" cy="190249"/>
          </a:xfrm>
          <a:prstGeom prst="rect">
            <a:avLst/>
          </a:prstGeom>
          <a:ln w="25400">
            <a:solidFill>
              <a:srgbClr val="F57B17"/>
            </a:solidFill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623" name="流程圖: 程序 89"/>
          <p:cNvSpPr/>
          <p:nvPr/>
        </p:nvSpPr>
        <p:spPr>
          <a:xfrm>
            <a:off x="3747168" y="1758342"/>
            <a:ext cx="378200" cy="357192"/>
          </a:xfrm>
          <a:prstGeom prst="rect">
            <a:avLst/>
          </a:prstGeom>
          <a:ln w="25400">
            <a:solidFill>
              <a:srgbClr val="F57B17"/>
            </a:solidFill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624" name="流程圖: 程序 91"/>
          <p:cNvSpPr/>
          <p:nvPr/>
        </p:nvSpPr>
        <p:spPr>
          <a:xfrm>
            <a:off x="5392344" y="4275168"/>
            <a:ext cx="459445" cy="349007"/>
          </a:xfrm>
          <a:prstGeom prst="rect">
            <a:avLst/>
          </a:prstGeom>
          <a:ln w="25400">
            <a:solidFill>
              <a:srgbClr val="F57B17"/>
            </a:solidFill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grpSp>
        <p:nvGrpSpPr>
          <p:cNvPr id="627" name="橢圓 97"/>
          <p:cNvGrpSpPr/>
          <p:nvPr/>
        </p:nvGrpSpPr>
        <p:grpSpPr>
          <a:xfrm>
            <a:off x="5484791" y="3965090"/>
            <a:ext cx="297405" cy="297405"/>
            <a:chOff x="0" y="0"/>
            <a:chExt cx="297403" cy="297403"/>
          </a:xfrm>
        </p:grpSpPr>
        <p:sp>
          <p:nvSpPr>
            <p:cNvPr id="625" name="圓形"/>
            <p:cNvSpPr/>
            <p:nvPr/>
          </p:nvSpPr>
          <p:spPr>
            <a:xfrm>
              <a:off x="0" y="0"/>
              <a:ext cx="297404" cy="297404"/>
            </a:xfrm>
            <a:prstGeom prst="ellipse">
              <a:avLst/>
            </a:prstGeom>
            <a:solidFill>
              <a:srgbClr val="F57B17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50800" dist="0" dir="0">
                <a:srgbClr val="292929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0"/>
                </a:spcBef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26" name="1"/>
            <p:cNvSpPr txBox="1"/>
            <p:nvPr/>
          </p:nvSpPr>
          <p:spPr>
            <a:xfrm>
              <a:off x="85201" y="43554"/>
              <a:ext cx="127001" cy="2102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normAutofit fontScale="100000" lnSpcReduction="0"/>
            </a:bodyPr>
            <a:lstStyle>
              <a:lvl1pPr algn="ctr">
                <a:lnSpc>
                  <a:spcPct val="90000"/>
                </a:lnSpc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630" name="橢圓 98"/>
          <p:cNvGrpSpPr/>
          <p:nvPr/>
        </p:nvGrpSpPr>
        <p:grpSpPr>
          <a:xfrm>
            <a:off x="4947649" y="3095941"/>
            <a:ext cx="297405" cy="297405"/>
            <a:chOff x="0" y="0"/>
            <a:chExt cx="297403" cy="297403"/>
          </a:xfrm>
        </p:grpSpPr>
        <p:sp>
          <p:nvSpPr>
            <p:cNvPr id="628" name="圓形"/>
            <p:cNvSpPr/>
            <p:nvPr/>
          </p:nvSpPr>
          <p:spPr>
            <a:xfrm>
              <a:off x="0" y="0"/>
              <a:ext cx="297404" cy="297404"/>
            </a:xfrm>
            <a:prstGeom prst="ellipse">
              <a:avLst/>
            </a:prstGeom>
            <a:solidFill>
              <a:srgbClr val="F57B17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50800" dist="0" dir="0">
                <a:srgbClr val="292929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0"/>
                </a:spcBef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29" name="2"/>
            <p:cNvSpPr txBox="1"/>
            <p:nvPr/>
          </p:nvSpPr>
          <p:spPr>
            <a:xfrm>
              <a:off x="85201" y="43554"/>
              <a:ext cx="127001" cy="2102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normAutofit fontScale="100000" lnSpcReduction="0"/>
            </a:bodyPr>
            <a:lstStyle>
              <a:lvl1pPr algn="ctr">
                <a:lnSpc>
                  <a:spcPct val="90000"/>
                </a:lnSpc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2</a:t>
              </a:r>
            </a:p>
          </p:txBody>
        </p:sp>
      </p:grpSp>
      <p:grpSp>
        <p:nvGrpSpPr>
          <p:cNvPr id="633" name="橢圓 99"/>
          <p:cNvGrpSpPr/>
          <p:nvPr/>
        </p:nvGrpSpPr>
        <p:grpSpPr>
          <a:xfrm>
            <a:off x="4238542" y="4643844"/>
            <a:ext cx="297405" cy="297405"/>
            <a:chOff x="0" y="0"/>
            <a:chExt cx="297403" cy="297403"/>
          </a:xfrm>
        </p:grpSpPr>
        <p:sp>
          <p:nvSpPr>
            <p:cNvPr id="631" name="圓形"/>
            <p:cNvSpPr/>
            <p:nvPr/>
          </p:nvSpPr>
          <p:spPr>
            <a:xfrm>
              <a:off x="0" y="0"/>
              <a:ext cx="297404" cy="297404"/>
            </a:xfrm>
            <a:prstGeom prst="ellipse">
              <a:avLst/>
            </a:prstGeom>
            <a:solidFill>
              <a:srgbClr val="F57B17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50800" dist="0" dir="0">
                <a:srgbClr val="292929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0"/>
                </a:spcBef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32" name="3"/>
            <p:cNvSpPr txBox="1"/>
            <p:nvPr/>
          </p:nvSpPr>
          <p:spPr>
            <a:xfrm>
              <a:off x="85201" y="43554"/>
              <a:ext cx="127001" cy="2102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normAutofit fontScale="100000" lnSpcReduction="0"/>
            </a:bodyPr>
            <a:lstStyle>
              <a:lvl1pPr algn="ctr">
                <a:lnSpc>
                  <a:spcPct val="90000"/>
                </a:lnSpc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3</a:t>
              </a:r>
            </a:p>
          </p:txBody>
        </p:sp>
      </p:grpSp>
      <p:grpSp>
        <p:nvGrpSpPr>
          <p:cNvPr id="636" name="橢圓 100"/>
          <p:cNvGrpSpPr/>
          <p:nvPr/>
        </p:nvGrpSpPr>
        <p:grpSpPr>
          <a:xfrm>
            <a:off x="1333558" y="4643844"/>
            <a:ext cx="297405" cy="297405"/>
            <a:chOff x="0" y="0"/>
            <a:chExt cx="297403" cy="297403"/>
          </a:xfrm>
        </p:grpSpPr>
        <p:sp>
          <p:nvSpPr>
            <p:cNvPr id="634" name="圓形"/>
            <p:cNvSpPr/>
            <p:nvPr/>
          </p:nvSpPr>
          <p:spPr>
            <a:xfrm>
              <a:off x="0" y="0"/>
              <a:ext cx="297404" cy="297404"/>
            </a:xfrm>
            <a:prstGeom prst="ellipse">
              <a:avLst/>
            </a:prstGeom>
            <a:solidFill>
              <a:srgbClr val="F57B17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50800" dist="0" dir="0">
                <a:srgbClr val="292929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0"/>
                </a:spcBef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35" name="4"/>
            <p:cNvSpPr txBox="1"/>
            <p:nvPr/>
          </p:nvSpPr>
          <p:spPr>
            <a:xfrm>
              <a:off x="85201" y="43554"/>
              <a:ext cx="127001" cy="2102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normAutofit fontScale="100000" lnSpcReduction="0"/>
            </a:bodyPr>
            <a:lstStyle>
              <a:lvl1pPr algn="ctr">
                <a:lnSpc>
                  <a:spcPct val="90000"/>
                </a:lnSpc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4</a:t>
              </a:r>
            </a:p>
          </p:txBody>
        </p:sp>
      </p:grpSp>
      <p:grpSp>
        <p:nvGrpSpPr>
          <p:cNvPr id="639" name="橢圓 101"/>
          <p:cNvGrpSpPr/>
          <p:nvPr/>
        </p:nvGrpSpPr>
        <p:grpSpPr>
          <a:xfrm>
            <a:off x="5499548" y="1268721"/>
            <a:ext cx="297405" cy="297405"/>
            <a:chOff x="0" y="0"/>
            <a:chExt cx="297403" cy="297403"/>
          </a:xfrm>
        </p:grpSpPr>
        <p:sp>
          <p:nvSpPr>
            <p:cNvPr id="637" name="圓形"/>
            <p:cNvSpPr/>
            <p:nvPr/>
          </p:nvSpPr>
          <p:spPr>
            <a:xfrm>
              <a:off x="0" y="0"/>
              <a:ext cx="297404" cy="297404"/>
            </a:xfrm>
            <a:prstGeom prst="ellipse">
              <a:avLst/>
            </a:prstGeom>
            <a:solidFill>
              <a:srgbClr val="F57B17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50800" dist="0" dir="0">
                <a:srgbClr val="292929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0"/>
                </a:spcBef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38" name="5"/>
            <p:cNvSpPr txBox="1"/>
            <p:nvPr/>
          </p:nvSpPr>
          <p:spPr>
            <a:xfrm>
              <a:off x="85201" y="43554"/>
              <a:ext cx="127001" cy="2102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normAutofit fontScale="100000" lnSpcReduction="0"/>
            </a:bodyPr>
            <a:lstStyle>
              <a:lvl1pPr algn="ctr">
                <a:lnSpc>
                  <a:spcPct val="90000"/>
                </a:lnSpc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5</a:t>
              </a:r>
            </a:p>
          </p:txBody>
        </p:sp>
      </p:grpSp>
      <p:sp>
        <p:nvSpPr>
          <p:cNvPr id="640" name="流程圖: 程序 102"/>
          <p:cNvSpPr/>
          <p:nvPr/>
        </p:nvSpPr>
        <p:spPr>
          <a:xfrm>
            <a:off x="3673131" y="3798241"/>
            <a:ext cx="617854" cy="214315"/>
          </a:xfrm>
          <a:prstGeom prst="rect">
            <a:avLst/>
          </a:prstGeom>
          <a:ln w="25400">
            <a:solidFill>
              <a:srgbClr val="F57B17"/>
            </a:solidFill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641" name="矩形 103"/>
          <p:cNvSpPr txBox="1"/>
          <p:nvPr/>
        </p:nvSpPr>
        <p:spPr>
          <a:xfrm>
            <a:off x="5199040" y="3083860"/>
            <a:ext cx="3143273" cy="9702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solidFill>
                  <a:schemeClr val="accent5"/>
                </a:solidFill>
              </a:defRPr>
            </a:pPr>
            <a:r>
              <a:t>共享螢幕</a:t>
            </a:r>
            <a:r>
              <a:rPr b="0" sz="1100">
                <a:solidFill>
                  <a:srgbClr val="808080"/>
                </a:solidFill>
              </a:rPr>
              <a:t>（指導演練；點評作品）</a:t>
            </a:r>
            <a:endParaRPr sz="1100">
              <a:solidFill>
                <a:srgbClr val="808080"/>
              </a:solidFill>
            </a:endParaRPr>
          </a:p>
          <a:p>
            <a:pPr>
              <a:defRPr sz="1100">
                <a:solidFill>
                  <a:srgbClr val="808080"/>
                </a:solidFill>
              </a:defRPr>
            </a:pPr>
            <a:r>
              <a:t>老師須先停止共享螢幕</a:t>
            </a:r>
          </a:p>
          <a:p>
            <a:pPr>
              <a:defRPr sz="1100">
                <a:solidFill>
                  <a:srgbClr val="808080"/>
                </a:solidFill>
              </a:defRPr>
            </a:pPr>
            <a:r>
              <a:t>才能請學生共享螢幕</a:t>
            </a:r>
          </a:p>
        </p:txBody>
      </p:sp>
      <p:cxnSp>
        <p:nvCxnSpPr>
          <p:cNvPr id="642" name="圖案 104"/>
          <p:cNvCxnSpPr>
            <a:stCxn id="622" idx="0"/>
            <a:endCxn id="623" idx="0"/>
          </p:cNvCxnSpPr>
          <p:nvPr/>
        </p:nvCxnSpPr>
        <p:spPr>
          <a:xfrm flipH="1">
            <a:off x="3937000" y="1397000"/>
            <a:ext cx="1155700" cy="546100"/>
          </a:xfrm>
          <a:prstGeom prst="bentConnector2">
            <a:avLst/>
          </a:prstGeom>
          <a:ln w="19050">
            <a:solidFill>
              <a:srgbClr val="F57B17"/>
            </a:solidFill>
            <a:tailEnd type="triangle"/>
          </a:ln>
        </p:spPr>
      </p:cxnSp>
      <p:cxnSp>
        <p:nvCxnSpPr>
          <p:cNvPr id="643" name="圖案 28"/>
          <p:cNvCxnSpPr>
            <a:stCxn id="646" idx="0"/>
            <a:endCxn id="640" idx="0"/>
          </p:cNvCxnSpPr>
          <p:nvPr/>
        </p:nvCxnSpPr>
        <p:spPr>
          <a:xfrm flipH="1" flipV="1">
            <a:off x="3987800" y="3911600"/>
            <a:ext cx="558800" cy="533400"/>
          </a:xfrm>
          <a:prstGeom prst="bentConnector5">
            <a:avLst>
              <a:gd name="adj1" fmla="val 90909"/>
              <a:gd name="adj2" fmla="val 57142"/>
              <a:gd name="adj3" fmla="val -2272"/>
            </a:avLst>
          </a:prstGeom>
          <a:ln w="19050">
            <a:solidFill>
              <a:srgbClr val="F57B17"/>
            </a:solidFill>
            <a:tailEnd type="triangle"/>
          </a:ln>
        </p:spPr>
      </p:cxnSp>
      <p:sp>
        <p:nvSpPr>
          <p:cNvPr id="656" name="直線接點 106"/>
          <p:cNvSpPr/>
          <p:nvPr/>
        </p:nvSpPr>
        <p:spPr>
          <a:xfrm>
            <a:off x="5096352" y="3393494"/>
            <a:ext cx="1" cy="8689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0" y="0"/>
                </a:lnTo>
              </a:path>
            </a:pathLst>
          </a:custGeom>
          <a:ln w="19050">
            <a:solidFill>
              <a:srgbClr val="F57B17"/>
            </a:solidFill>
          </a:ln>
        </p:spPr>
        <p:txBody>
          <a:bodyPr/>
          <a:lstStyle/>
          <a:p>
            <a:pPr/>
          </a:p>
        </p:txBody>
      </p:sp>
      <p:sp>
        <p:nvSpPr>
          <p:cNvPr id="645" name="流程圖: 程序 107"/>
          <p:cNvSpPr/>
          <p:nvPr/>
        </p:nvSpPr>
        <p:spPr>
          <a:xfrm>
            <a:off x="4841849" y="4275168"/>
            <a:ext cx="509008" cy="349007"/>
          </a:xfrm>
          <a:prstGeom prst="rect">
            <a:avLst/>
          </a:prstGeom>
          <a:ln w="25400">
            <a:solidFill>
              <a:srgbClr val="F57B17"/>
            </a:solidFill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646" name="流程圖: 程序 108"/>
          <p:cNvSpPr/>
          <p:nvPr/>
        </p:nvSpPr>
        <p:spPr>
          <a:xfrm>
            <a:off x="4310967" y="4275168"/>
            <a:ext cx="459445" cy="349007"/>
          </a:xfrm>
          <a:prstGeom prst="rect">
            <a:avLst/>
          </a:prstGeom>
          <a:ln w="25400">
            <a:solidFill>
              <a:srgbClr val="F57B17"/>
            </a:solidFill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647" name="矩形 109"/>
          <p:cNvSpPr txBox="1"/>
          <p:nvPr/>
        </p:nvSpPr>
        <p:spPr>
          <a:xfrm>
            <a:off x="4463822" y="4633454"/>
            <a:ext cx="1042540" cy="345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>
                <a:solidFill>
                  <a:schemeClr val="accent5"/>
                </a:solidFill>
              </a:defRPr>
            </a:pPr>
            <a:r>
              <a:t>與會者</a:t>
            </a:r>
            <a:r>
              <a:t>/</a:t>
            </a:r>
            <a:r>
              <a:t>舉手</a:t>
            </a:r>
          </a:p>
        </p:txBody>
      </p:sp>
      <p:sp>
        <p:nvSpPr>
          <p:cNvPr id="648" name="矩形 110"/>
          <p:cNvSpPr txBox="1"/>
          <p:nvPr/>
        </p:nvSpPr>
        <p:spPr>
          <a:xfrm>
            <a:off x="5726870" y="3958726"/>
            <a:ext cx="459741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pPr/>
            <a:r>
              <a:t>聊天</a:t>
            </a:r>
          </a:p>
        </p:txBody>
      </p:sp>
      <p:sp>
        <p:nvSpPr>
          <p:cNvPr id="649" name="矩形 111"/>
          <p:cNvSpPr txBox="1"/>
          <p:nvPr/>
        </p:nvSpPr>
        <p:spPr>
          <a:xfrm>
            <a:off x="1579918" y="4633454"/>
            <a:ext cx="815340" cy="345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pPr/>
            <a:r>
              <a:t>解除靜音</a:t>
            </a:r>
          </a:p>
        </p:txBody>
      </p:sp>
      <p:sp>
        <p:nvSpPr>
          <p:cNvPr id="650" name="流程圖: 程序 112"/>
          <p:cNvSpPr/>
          <p:nvPr/>
        </p:nvSpPr>
        <p:spPr>
          <a:xfrm>
            <a:off x="1285852" y="4266624"/>
            <a:ext cx="459445" cy="349007"/>
          </a:xfrm>
          <a:prstGeom prst="rect">
            <a:avLst/>
          </a:prstGeom>
          <a:ln w="25400">
            <a:solidFill>
              <a:srgbClr val="F57B17"/>
            </a:solidFill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封底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幻燈片編號"/>
          <p:cNvSpPr txBox="1"/>
          <p:nvPr>
            <p:ph type="sldNum" sz="quarter" idx="2"/>
          </p:nvPr>
        </p:nvSpPr>
        <p:spPr>
          <a:xfrm>
            <a:off x="54864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堂標題頁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大標題文字"/>
          <p:cNvSpPr txBox="1"/>
          <p:nvPr>
            <p:ph type="title"/>
          </p:nvPr>
        </p:nvSpPr>
        <p:spPr>
          <a:xfrm>
            <a:off x="733425" y="2381248"/>
            <a:ext cx="7677150" cy="1619252"/>
          </a:xfrm>
          <a:prstGeom prst="rect">
            <a:avLst/>
          </a:prstGeom>
          <a:effectLst>
            <a:outerShdw sx="100000" sy="100000" kx="0" ky="0" algn="b" rotWithShape="0" blurRad="50800" dist="25400" dir="0">
              <a:srgbClr val="000000">
                <a:alpha val="20000"/>
              </a:srgbClr>
            </a:outerShdw>
          </a:effectLst>
        </p:spPr>
        <p:txBody>
          <a:bodyPr/>
          <a:lstStyle>
            <a:lvl1pPr>
              <a:lnSpc>
                <a:spcPct val="120000"/>
              </a:lnSpc>
              <a:defRPr sz="4000">
                <a:solidFill>
                  <a:srgbClr val="333333"/>
                </a:solidFill>
              </a:defRPr>
            </a:lvl1pPr>
          </a:lstStyle>
          <a:p>
            <a:pPr/>
            <a:r>
              <a:t>大標題文字</a:t>
            </a:r>
          </a:p>
        </p:txBody>
      </p:sp>
      <p:sp>
        <p:nvSpPr>
          <p:cNvPr id="21" name="內文層級一…"/>
          <p:cNvSpPr txBox="1"/>
          <p:nvPr>
            <p:ph type="body" sz="quarter" idx="1"/>
          </p:nvPr>
        </p:nvSpPr>
        <p:spPr>
          <a:xfrm>
            <a:off x="1371600" y="1847850"/>
            <a:ext cx="6400800" cy="495299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400">
                <a:solidFill>
                  <a:srgbClr val="808080"/>
                </a:solidFill>
              </a:defRPr>
            </a:lvl1pPr>
            <a:lvl2pPr marL="0" indent="4572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400">
                <a:solidFill>
                  <a:srgbClr val="808080"/>
                </a:solidFill>
              </a:defRPr>
            </a:lvl2pPr>
            <a:lvl3pPr marL="0" indent="9144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400">
                <a:solidFill>
                  <a:srgbClr val="808080"/>
                </a:solidFill>
              </a:defRPr>
            </a:lvl3pPr>
            <a:lvl4pPr marL="0" indent="13716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400">
                <a:solidFill>
                  <a:srgbClr val="808080"/>
                </a:solidFill>
              </a:defRPr>
            </a:lvl4pPr>
            <a:lvl5pPr marL="0" indent="18288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400">
                <a:solidFill>
                  <a:srgbClr val="808080"/>
                </a:solidFill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22" name="幻燈片編號"/>
          <p:cNvSpPr txBox="1"/>
          <p:nvPr>
            <p:ph type="sldNum" sz="quarter" idx="2"/>
          </p:nvPr>
        </p:nvSpPr>
        <p:spPr>
          <a:xfrm>
            <a:off x="54864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內文層級一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30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1" name="圖片版面配置區 10"/>
          <p:cNvSpPr/>
          <p:nvPr>
            <p:ph type="pic" sz="quarter" idx="13"/>
          </p:nvPr>
        </p:nvSpPr>
        <p:spPr>
          <a:xfrm>
            <a:off x="8586005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32" name="圖片版面配置區 13"/>
          <p:cNvSpPr/>
          <p:nvPr>
            <p:ph type="pic" sz="quarter" idx="14"/>
          </p:nvPr>
        </p:nvSpPr>
        <p:spPr>
          <a:xfrm>
            <a:off x="7930222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33" name="大標題文字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標題及物件_無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1" name="文字方塊 36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50" name="群組 123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42" name="圖片版面配置區 36" descr="圖片版面配置區 3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3" name="圖片版面配置區 35" descr="圖片版面配置區 3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49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47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44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5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6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48" name="文字方塊 52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58" name="群組 136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51" name="圖片版面配置區 30" descr="圖片版面配置區 3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57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55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52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3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4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56" name="文字方塊 132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66" name="群組 144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64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62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59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60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61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63" name="文字方塊 139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65" name="圖片版面配置區 34" descr="圖片版面配置區 3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74" name="群組 152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72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70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67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68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69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71" name="文字方塊 147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73" name="圖片版面配置區 36" descr="圖片版面配置區 36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75" name="圖片版面配置區 38" descr="圖片版面配置區 38"/>
          <p:cNvPicPr>
            <a:picLocks noChangeAspect="1"/>
          </p:cNvPicPr>
          <p:nvPr/>
        </p:nvPicPr>
        <p:blipFill>
          <a:blip r:embed="rId7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  <p:sp>
        <p:nvSpPr>
          <p:cNvPr id="76" name="大標題文字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77" name="內文層級一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78" name="文字方塊 42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87" name="群組 43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79" name="圖片版面配置區 36" descr="圖片版面配置區 3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0" name="圖片版面配置區 35" descr="圖片版面配置區 3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86" name="群組 48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84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81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82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83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85" name="文字方塊 50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95" name="群組 58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88" name="圖片版面配置區 30" descr="圖片版面配置區 3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94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92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89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90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91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93" name="文字方塊 62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103" name="群組 66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101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99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96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97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98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100" name="文字方塊 70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102" name="圖片版面配置區 34" descr="圖片版面配置區 3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111" name="群組 74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109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107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104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05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06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108" name="文字方塊 78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110" name="圖片版面配置區 36" descr="圖片版面配置區 36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112" name="圖片版面配置區 38" descr="圖片版面配置區 38"/>
          <p:cNvPicPr>
            <a:picLocks noChangeAspect="1"/>
          </p:cNvPicPr>
          <p:nvPr/>
        </p:nvPicPr>
        <p:blipFill>
          <a:blip r:embed="rId7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區段標題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大標題文字"/>
          <p:cNvSpPr txBox="1"/>
          <p:nvPr>
            <p:ph type="title"/>
          </p:nvPr>
        </p:nvSpPr>
        <p:spPr>
          <a:xfrm>
            <a:off x="722312" y="1751932"/>
            <a:ext cx="7772401" cy="1619918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20000"/>
              </a:lnSpc>
              <a:defRPr sz="4400"/>
            </a:lvl1pPr>
          </a:lstStyle>
          <a:p>
            <a:pPr/>
            <a:r>
              <a:t>大標題文字</a:t>
            </a:r>
          </a:p>
        </p:txBody>
      </p:sp>
      <p:sp>
        <p:nvSpPr>
          <p:cNvPr id="120" name="內文層級一…"/>
          <p:cNvSpPr txBox="1"/>
          <p:nvPr>
            <p:ph type="body" sz="quarter" idx="1"/>
          </p:nvPr>
        </p:nvSpPr>
        <p:spPr>
          <a:xfrm>
            <a:off x="722312" y="1240096"/>
            <a:ext cx="7772401" cy="656867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3200">
                <a:solidFill>
                  <a:schemeClr val="accent5"/>
                </a:solidFill>
              </a:defRPr>
            </a:lvl1pPr>
            <a:lvl2pPr marL="0" indent="45720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3200">
                <a:solidFill>
                  <a:schemeClr val="accent5"/>
                </a:solidFill>
              </a:defRPr>
            </a:lvl2pPr>
            <a:lvl3pPr marL="0" indent="91440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3200">
                <a:solidFill>
                  <a:schemeClr val="accent5"/>
                </a:solidFill>
              </a:defRPr>
            </a:lvl3pPr>
            <a:lvl4pPr marL="0" indent="137160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3200">
                <a:solidFill>
                  <a:schemeClr val="accent5"/>
                </a:solidFill>
              </a:defRPr>
            </a:lvl4pPr>
            <a:lvl5pPr marL="0" indent="182880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3200">
                <a:solidFill>
                  <a:schemeClr val="accent5"/>
                </a:solidFill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21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22" name="圖片版面配置區 10"/>
          <p:cNvSpPr/>
          <p:nvPr>
            <p:ph type="pic" sz="quarter" idx="13"/>
          </p:nvPr>
        </p:nvSpPr>
        <p:spPr>
          <a:xfrm>
            <a:off x="8586005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123" name="圖片版面配置區 13"/>
          <p:cNvSpPr/>
          <p:nvPr>
            <p:ph type="pic" sz="quarter" idx="14"/>
          </p:nvPr>
        </p:nvSpPr>
        <p:spPr>
          <a:xfrm>
            <a:off x="7930222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區段標題_無icon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大標題文字"/>
          <p:cNvSpPr txBox="1"/>
          <p:nvPr>
            <p:ph type="title"/>
          </p:nvPr>
        </p:nvSpPr>
        <p:spPr>
          <a:xfrm>
            <a:off x="722312" y="1751932"/>
            <a:ext cx="7772401" cy="1619918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20000"/>
              </a:lnSpc>
              <a:defRPr sz="4400"/>
            </a:lvl1pPr>
          </a:lstStyle>
          <a:p>
            <a:pPr/>
            <a:r>
              <a:t>大標題文字</a:t>
            </a:r>
          </a:p>
        </p:txBody>
      </p:sp>
      <p:sp>
        <p:nvSpPr>
          <p:cNvPr id="131" name="內文層級一…"/>
          <p:cNvSpPr txBox="1"/>
          <p:nvPr>
            <p:ph type="body" sz="quarter" idx="1"/>
          </p:nvPr>
        </p:nvSpPr>
        <p:spPr>
          <a:xfrm>
            <a:off x="722312" y="1240096"/>
            <a:ext cx="7772401" cy="656867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3200">
                <a:solidFill>
                  <a:schemeClr val="accent5"/>
                </a:solidFill>
              </a:defRPr>
            </a:lvl1pPr>
            <a:lvl2pPr marL="0" indent="45720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3200">
                <a:solidFill>
                  <a:schemeClr val="accent5"/>
                </a:solidFill>
              </a:defRPr>
            </a:lvl2pPr>
            <a:lvl3pPr marL="0" indent="91440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3200">
                <a:solidFill>
                  <a:schemeClr val="accent5"/>
                </a:solidFill>
              </a:defRPr>
            </a:lvl3pPr>
            <a:lvl4pPr marL="0" indent="137160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3200">
                <a:solidFill>
                  <a:schemeClr val="accent5"/>
                </a:solidFill>
              </a:defRPr>
            </a:lvl4pPr>
            <a:lvl5pPr marL="0" indent="182880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3200">
                <a:solidFill>
                  <a:schemeClr val="accent5"/>
                </a:solidFill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32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33" name="文字方塊 72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142" name="群組 73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134" name="圖片版面配置區 36" descr="圖片版面配置區 36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35" name="圖片版面配置區 35" descr="圖片版面配置區 35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41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139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136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37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38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140" name="文字方塊 78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150" name="群組 82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143" name="圖片版面配置區 30" descr="圖片版面配置區 30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49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147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144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45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46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148" name="文字方塊 86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158" name="群組 90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156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154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151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52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53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155" name="文字方塊 94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157" name="圖片版面配置區 34" descr="圖片版面配置區 34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166" name="群組 98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164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162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159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60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61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163" name="文字方塊 102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165" name="圖片版面配置區 36" descr="圖片版面配置區 36"/>
            <p:cNvPicPr>
              <a:picLocks noChangeAspect="1"/>
            </p:cNvPicPr>
            <p:nvPr/>
          </p:nvPicPr>
          <p:blipFill>
            <a:blip r:embed="rId7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167" name="圖片版面配置區 38" descr="圖片版面配置區 38"/>
          <p:cNvPicPr>
            <a:picLocks noChangeAspect="1"/>
          </p:cNvPicPr>
          <p:nvPr/>
        </p:nvPicPr>
        <p:blipFill>
          <a:blip r:embed="rId8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  <p:sp>
        <p:nvSpPr>
          <p:cNvPr id="168" name="文字方塊 41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177" name="群組 42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169" name="圖片版面配置區 36" descr="圖片版面配置區 36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70" name="圖片版面配置區 35" descr="圖片版面配置區 35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76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174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171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72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73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175" name="文字方塊 47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185" name="群組 51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178" name="圖片版面配置區 30" descr="圖片版面配置區 30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84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182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179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80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81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183" name="文字方塊 55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193" name="群組 59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191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189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186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87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88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190" name="文字方塊 63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192" name="圖片版面配置區 34" descr="圖片版面配置區 34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01" name="群組 67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199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197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194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95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96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198" name="文字方塊 71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200" name="圖片版面配置區 36" descr="圖片版面配置區 36"/>
            <p:cNvPicPr>
              <a:picLocks noChangeAspect="1"/>
            </p:cNvPicPr>
            <p:nvPr/>
          </p:nvPicPr>
          <p:blipFill>
            <a:blip r:embed="rId7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202" name="圖片版面配置區 38" descr="圖片版面配置區 38"/>
          <p:cNvPicPr>
            <a:picLocks noChangeAspect="1"/>
          </p:cNvPicPr>
          <p:nvPr/>
        </p:nvPicPr>
        <p:blipFill>
          <a:blip r:embed="rId8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大標題文字"/>
          <p:cNvSpPr txBox="1"/>
          <p:nvPr>
            <p:ph type="title"/>
          </p:nvPr>
        </p:nvSpPr>
        <p:spPr>
          <a:xfrm>
            <a:off x="457200" y="284400"/>
            <a:ext cx="8229600" cy="707887"/>
          </a:xfrm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210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11" name="內文層級一…"/>
          <p:cNvSpPr txBox="1"/>
          <p:nvPr>
            <p:ph type="body" sz="half" idx="1"/>
          </p:nvPr>
        </p:nvSpPr>
        <p:spPr>
          <a:xfrm>
            <a:off x="457200" y="1169999"/>
            <a:ext cx="4038600" cy="3600002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defRPr sz="1800"/>
            </a:lvl1pPr>
            <a:lvl2pPr marL="733425" indent="-342900">
              <a:lnSpc>
                <a:spcPct val="120000"/>
              </a:lnSpc>
              <a:defRPr sz="1800"/>
            </a:lvl2pPr>
            <a:lvl3pPr marL="1015092" indent="-281667">
              <a:lnSpc>
                <a:spcPct val="120000"/>
              </a:lnSpc>
              <a:defRPr sz="1800"/>
            </a:lvl3pPr>
            <a:lvl4pPr marL="1310367" indent="-281667">
              <a:lnSpc>
                <a:spcPct val="120000"/>
              </a:lnSpc>
              <a:defRPr sz="1800"/>
            </a:lvl4pPr>
            <a:lvl5pPr marL="1559378" indent="-244928">
              <a:lnSpc>
                <a:spcPct val="120000"/>
              </a:lnSpc>
              <a:defRPr sz="1800"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212" name="圖片版面配置區 10"/>
          <p:cNvSpPr/>
          <p:nvPr>
            <p:ph type="pic" sz="quarter" idx="13"/>
          </p:nvPr>
        </p:nvSpPr>
        <p:spPr>
          <a:xfrm>
            <a:off x="8586005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213" name="圖片版面配置區 13"/>
          <p:cNvSpPr/>
          <p:nvPr>
            <p:ph type="pic" sz="quarter" idx="14"/>
          </p:nvPr>
        </p:nvSpPr>
        <p:spPr>
          <a:xfrm>
            <a:off x="7930222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兩項物件_無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大標題文字"/>
          <p:cNvSpPr txBox="1"/>
          <p:nvPr>
            <p:ph type="title"/>
          </p:nvPr>
        </p:nvSpPr>
        <p:spPr>
          <a:xfrm>
            <a:off x="457200" y="284400"/>
            <a:ext cx="8229600" cy="707887"/>
          </a:xfrm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221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22" name="內文層級一…"/>
          <p:cNvSpPr txBox="1"/>
          <p:nvPr>
            <p:ph type="body" sz="half" idx="1"/>
          </p:nvPr>
        </p:nvSpPr>
        <p:spPr>
          <a:xfrm>
            <a:off x="457200" y="1169999"/>
            <a:ext cx="4038600" cy="3600002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defRPr sz="1800"/>
            </a:lvl1pPr>
            <a:lvl2pPr marL="733425" indent="-342900">
              <a:lnSpc>
                <a:spcPct val="120000"/>
              </a:lnSpc>
              <a:defRPr sz="1800"/>
            </a:lvl2pPr>
            <a:lvl3pPr marL="1015092" indent="-281667">
              <a:lnSpc>
                <a:spcPct val="120000"/>
              </a:lnSpc>
              <a:defRPr sz="1800"/>
            </a:lvl3pPr>
            <a:lvl4pPr marL="1310367" indent="-281667">
              <a:lnSpc>
                <a:spcPct val="120000"/>
              </a:lnSpc>
              <a:defRPr sz="1800"/>
            </a:lvl4pPr>
            <a:lvl5pPr marL="1559378" indent="-244928">
              <a:lnSpc>
                <a:spcPct val="120000"/>
              </a:lnSpc>
              <a:defRPr sz="1800"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223" name="文字方塊 89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232" name="群組 90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224" name="圖片版面配置區 36" descr="圖片版面配置區 3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25" name="圖片版面配置區 35" descr="圖片版面配置區 3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231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229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226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27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28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230" name="文字方塊 95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240" name="群組 99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233" name="圖片版面配置區 30" descr="圖片版面配置區 3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239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237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234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35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36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238" name="文字方塊 103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248" name="群組 107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246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244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241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42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43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245" name="文字方塊 111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247" name="圖片版面配置區 34" descr="圖片版面配置區 3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56" name="群組 115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254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252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249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50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51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253" name="文字方塊 119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255" name="圖片版面配置區 36" descr="圖片版面配置區 36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257" name="圖片版面配置區 38" descr="圖片版面配置區 38"/>
          <p:cNvPicPr>
            <a:picLocks noChangeAspect="1"/>
          </p:cNvPicPr>
          <p:nvPr/>
        </p:nvPicPr>
        <p:blipFill>
          <a:blip r:embed="rId7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  <p:sp>
        <p:nvSpPr>
          <p:cNvPr id="258" name="文字方塊 42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267" name="群組 43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259" name="圖片版面配置區 36" descr="圖片版面配置區 3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60" name="圖片版面配置區 35" descr="圖片版面配置區 3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266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264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261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62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63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265" name="文字方塊 48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275" name="群組 52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268" name="圖片版面配置區 30" descr="圖片版面配置區 3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274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272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269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70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71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273" name="文字方塊 56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283" name="群組 60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281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279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276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77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78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280" name="文字方塊 64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282" name="圖片版面配置區 34" descr="圖片版面配置區 3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91" name="群組 68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289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287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284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85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86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288" name="文字方塊 72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290" name="圖片版面配置區 36" descr="圖片版面配置區 36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292" name="圖片版面配置區 38" descr="圖片版面配置區 38"/>
          <p:cNvPicPr>
            <a:picLocks noChangeAspect="1"/>
          </p:cNvPicPr>
          <p:nvPr/>
        </p:nvPicPr>
        <p:blipFill>
          <a:blip r:embed="rId7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大標題文字"/>
          <p:cNvSpPr txBox="1"/>
          <p:nvPr>
            <p:ph type="title"/>
          </p:nvPr>
        </p:nvSpPr>
        <p:spPr>
          <a:xfrm>
            <a:off x="457200" y="284400"/>
            <a:ext cx="8229600" cy="709200"/>
          </a:xfrm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300" name="內文層級一…"/>
          <p:cNvSpPr txBox="1"/>
          <p:nvPr>
            <p:ph type="body" sz="quarter" idx="1"/>
          </p:nvPr>
        </p:nvSpPr>
        <p:spPr>
          <a:xfrm>
            <a:off x="457200" y="1119599"/>
            <a:ext cx="4040188" cy="471481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lvl1pPr>
            <a:lvl2pPr marL="0" indent="4572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lvl2pPr>
            <a:lvl3pPr marL="0" indent="9144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lvl3pPr>
            <a:lvl4pPr marL="0" indent="13716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lvl4pPr>
            <a:lvl5pPr marL="0" indent="18288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301" name="文字版面配置區 4"/>
          <p:cNvSpPr/>
          <p:nvPr>
            <p:ph type="body" sz="quarter" idx="13"/>
          </p:nvPr>
        </p:nvSpPr>
        <p:spPr>
          <a:xfrm>
            <a:off x="4645026" y="1119599"/>
            <a:ext cx="4041776" cy="471481"/>
          </a:xfrm>
          <a:prstGeom prst="rect">
            <a:avLst/>
          </a:prstGeom>
        </p:spPr>
        <p:txBody>
          <a:bodyPr anchor="ctr"/>
          <a:lstStyle/>
          <a:p>
            <a:pPr marL="0" indent="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pPr>
          </a:p>
        </p:txBody>
      </p:sp>
      <p:sp>
        <p:nvSpPr>
          <p:cNvPr id="302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306" name="群組 10"/>
          <p:cNvGrpSpPr/>
          <p:nvPr/>
        </p:nvGrpSpPr>
        <p:grpSpPr>
          <a:xfrm>
            <a:off x="908580" y="1605599"/>
            <a:ext cx="3135840" cy="91161"/>
            <a:chOff x="0" y="0"/>
            <a:chExt cx="3135839" cy="91160"/>
          </a:xfrm>
        </p:grpSpPr>
        <p:sp>
          <p:nvSpPr>
            <p:cNvPr id="303" name="＞形箭號 11"/>
            <p:cNvSpPr/>
            <p:nvPr/>
          </p:nvSpPr>
          <p:spPr>
            <a:xfrm rot="5400000">
              <a:off x="1522211" y="-102587"/>
              <a:ext cx="91161" cy="296334"/>
            </a:xfrm>
            <a:prstGeom prst="chevron">
              <a:avLst>
                <a:gd name="adj" fmla="val 76445"/>
              </a:avLst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04" name="矩形 12"/>
            <p:cNvSpPr/>
            <p:nvPr/>
          </p:nvSpPr>
          <p:spPr>
            <a:xfrm>
              <a:off x="1714797" y="4204"/>
              <a:ext cx="1421043" cy="18000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50000">
                  <a:schemeClr val="accent5"/>
                </a:gs>
                <a:gs pos="100000">
                  <a:schemeClr val="accent5">
                    <a:alpha val="0"/>
                  </a:schemeClr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05" name="矩形 13"/>
            <p:cNvSpPr/>
            <p:nvPr/>
          </p:nvSpPr>
          <p:spPr>
            <a:xfrm rot="10800000">
              <a:off x="0" y="4202"/>
              <a:ext cx="1421043" cy="18000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50000">
                  <a:schemeClr val="accent5"/>
                </a:gs>
                <a:gs pos="100000">
                  <a:schemeClr val="accent5">
                    <a:alpha val="0"/>
                  </a:schemeClr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</p:grpSp>
      <p:grpSp>
        <p:nvGrpSpPr>
          <p:cNvPr id="310" name="群組 20"/>
          <p:cNvGrpSpPr/>
          <p:nvPr/>
        </p:nvGrpSpPr>
        <p:grpSpPr>
          <a:xfrm>
            <a:off x="5097993" y="1605599"/>
            <a:ext cx="3135840" cy="91161"/>
            <a:chOff x="0" y="0"/>
            <a:chExt cx="3135839" cy="91160"/>
          </a:xfrm>
        </p:grpSpPr>
        <p:sp>
          <p:nvSpPr>
            <p:cNvPr id="307" name="＞形箭號 21"/>
            <p:cNvSpPr/>
            <p:nvPr/>
          </p:nvSpPr>
          <p:spPr>
            <a:xfrm rot="5400000">
              <a:off x="1522211" y="-102587"/>
              <a:ext cx="91161" cy="296334"/>
            </a:xfrm>
            <a:prstGeom prst="chevron">
              <a:avLst>
                <a:gd name="adj" fmla="val 76445"/>
              </a:avLst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08" name="矩形 26"/>
            <p:cNvSpPr/>
            <p:nvPr/>
          </p:nvSpPr>
          <p:spPr>
            <a:xfrm>
              <a:off x="1714797" y="4204"/>
              <a:ext cx="1421043" cy="18000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50000">
                  <a:schemeClr val="accent5"/>
                </a:gs>
                <a:gs pos="100000">
                  <a:schemeClr val="accent5">
                    <a:alpha val="0"/>
                  </a:schemeClr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09" name="矩形 27"/>
            <p:cNvSpPr/>
            <p:nvPr/>
          </p:nvSpPr>
          <p:spPr>
            <a:xfrm rot="10800000">
              <a:off x="0" y="4202"/>
              <a:ext cx="1421043" cy="18000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50000">
                  <a:schemeClr val="accent5"/>
                </a:gs>
                <a:gs pos="100000">
                  <a:schemeClr val="accent5">
                    <a:alpha val="0"/>
                  </a:schemeClr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</p:grpSp>
      <p:sp>
        <p:nvSpPr>
          <p:cNvPr id="311" name="圖片版面配置區 10"/>
          <p:cNvSpPr/>
          <p:nvPr>
            <p:ph type="pic" sz="quarter" idx="14"/>
          </p:nvPr>
        </p:nvSpPr>
        <p:spPr>
          <a:xfrm>
            <a:off x="8586005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312" name="圖片版面配置區 13"/>
          <p:cNvSpPr/>
          <p:nvPr>
            <p:ph type="pic" sz="quarter" idx="15"/>
          </p:nvPr>
        </p:nvSpPr>
        <p:spPr>
          <a:xfrm>
            <a:off x="7930222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7.xml"/><Relationship Id="rId20" Type="http://schemas.openxmlformats.org/officeDocument/2006/relationships/slideLayout" Target="../slideLayouts/slideLayout18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文層級一…"/>
          <p:cNvSpPr txBox="1"/>
          <p:nvPr>
            <p:ph type="body" idx="1"/>
          </p:nvPr>
        </p:nvSpPr>
        <p:spPr>
          <a:xfrm>
            <a:off x="457200" y="1071552"/>
            <a:ext cx="8229600" cy="37378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3" name="幻燈片編號"/>
          <p:cNvSpPr txBox="1"/>
          <p:nvPr>
            <p:ph type="sldNum" sz="quarter" idx="2"/>
          </p:nvPr>
        </p:nvSpPr>
        <p:spPr>
          <a:xfrm>
            <a:off x="8747907" y="4841390"/>
            <a:ext cx="245404" cy="226986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normAutofit fontScale="100000" lnSpcReduction="0"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b="0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4" name="大標題文字"/>
          <p:cNvSpPr txBox="1"/>
          <p:nvPr>
            <p:ph type="title"/>
          </p:nvPr>
        </p:nvSpPr>
        <p:spPr>
          <a:xfrm>
            <a:off x="457200" y="285733"/>
            <a:ext cx="8229600" cy="7078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6000" tIns="36000" rIns="36000" bIns="36000">
            <a:normAutofit fontScale="100000" lnSpcReduction="0"/>
          </a:bodyPr>
          <a:lstStyle/>
          <a:p>
            <a:pPr/>
            <a:r>
              <a:t>大標題文字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361950" marR="0" indent="-361950" algn="l" defTabSz="914400" latinLnBrk="0">
        <a:lnSpc>
          <a:spcPct val="150000"/>
        </a:lnSpc>
        <a:spcBef>
          <a:spcPts val="500"/>
        </a:spcBef>
        <a:spcAft>
          <a:spcPts val="0"/>
        </a:spcAft>
        <a:buClr>
          <a:schemeClr val="accent5"/>
        </a:buClr>
        <a:buSzPct val="100000"/>
        <a:buFontTx/>
        <a:buChar char="◆"/>
        <a:tabLst/>
        <a:defRPr b="0" baseline="0" cap="none" i="0" spc="0" strike="noStrike" sz="20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1pPr>
      <a:lvl2pPr marL="729191" marR="0" indent="-338666" algn="l" defTabSz="914400" latinLnBrk="0">
        <a:lnSpc>
          <a:spcPct val="150000"/>
        </a:lnSpc>
        <a:spcBef>
          <a:spcPts val="500"/>
        </a:spcBef>
        <a:spcAft>
          <a:spcPts val="0"/>
        </a:spcAft>
        <a:buClr>
          <a:schemeClr val="accent5"/>
        </a:buClr>
        <a:buSzPct val="100000"/>
        <a:buFontTx/>
        <a:buChar char="◈"/>
        <a:tabLst/>
        <a:defRPr b="0" baseline="0" cap="none" i="0" spc="0" strike="noStrike" sz="20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2pPr>
      <a:lvl3pPr marL="998537" marR="0" indent="-277812" algn="l" defTabSz="914400" latinLnBrk="0">
        <a:lnSpc>
          <a:spcPct val="150000"/>
        </a:lnSpc>
        <a:spcBef>
          <a:spcPts val="500"/>
        </a:spcBef>
        <a:spcAft>
          <a:spcPts val="0"/>
        </a:spcAft>
        <a:buClr>
          <a:schemeClr val="accent5"/>
        </a:buClr>
        <a:buSzPct val="90000"/>
        <a:buFontTx/>
        <a:buChar char="●"/>
        <a:tabLst/>
        <a:defRPr b="0" baseline="0" cap="none" i="0" spc="0" strike="noStrike" sz="20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3pPr>
      <a:lvl4pPr marL="1313089" marR="0" indent="-312964" algn="l" defTabSz="914400" latinLnBrk="0">
        <a:lnSpc>
          <a:spcPct val="150000"/>
        </a:lnSpc>
        <a:spcBef>
          <a:spcPts val="500"/>
        </a:spcBef>
        <a:spcAft>
          <a:spcPts val="0"/>
        </a:spcAft>
        <a:buClr>
          <a:schemeClr val="accent5"/>
        </a:buClr>
        <a:buSzPct val="80000"/>
        <a:buFontTx/>
        <a:buChar char=""/>
        <a:tabLst/>
        <a:defRPr b="0" baseline="0" cap="none" i="0" spc="0" strike="noStrike" sz="20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4pPr>
      <a:lvl5pPr marL="1564821" marR="0" indent="-326571" algn="l" defTabSz="914400" latinLnBrk="0">
        <a:lnSpc>
          <a:spcPct val="150000"/>
        </a:lnSpc>
        <a:spcBef>
          <a:spcPts val="500"/>
        </a:spcBef>
        <a:spcAft>
          <a:spcPts val="0"/>
        </a:spcAft>
        <a:buClr>
          <a:schemeClr val="accent5"/>
        </a:buClr>
        <a:buSzPct val="100000"/>
        <a:buFontTx/>
        <a:buChar char=""/>
        <a:tabLst/>
        <a:defRPr b="0" baseline="0" cap="none" i="0" spc="0" strike="noStrike" sz="20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5pPr>
      <a:lvl6pPr marL="2514600" marR="0" indent="-228600" algn="l" defTabSz="914400" latinLnBrk="0">
        <a:lnSpc>
          <a:spcPct val="150000"/>
        </a:lnSpc>
        <a:spcBef>
          <a:spcPts val="500"/>
        </a:spcBef>
        <a:spcAft>
          <a:spcPts val="0"/>
        </a:spcAft>
        <a:buClr>
          <a:schemeClr val="accent5"/>
        </a:buClr>
        <a:buSzPct val="100000"/>
        <a:buFontTx/>
        <a:buChar char="•"/>
        <a:tabLst/>
        <a:defRPr b="0" baseline="0" cap="none" i="0" spc="0" strike="noStrike" sz="20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6pPr>
      <a:lvl7pPr marL="2971800" marR="0" indent="-228600" algn="l" defTabSz="914400" latinLnBrk="0">
        <a:lnSpc>
          <a:spcPct val="150000"/>
        </a:lnSpc>
        <a:spcBef>
          <a:spcPts val="500"/>
        </a:spcBef>
        <a:spcAft>
          <a:spcPts val="0"/>
        </a:spcAft>
        <a:buClr>
          <a:schemeClr val="accent5"/>
        </a:buClr>
        <a:buSzPct val="100000"/>
        <a:buFontTx/>
        <a:buChar char="•"/>
        <a:tabLst/>
        <a:defRPr b="0" baseline="0" cap="none" i="0" spc="0" strike="noStrike" sz="20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7pPr>
      <a:lvl8pPr marL="3429000" marR="0" indent="-228600" algn="l" defTabSz="914400" latinLnBrk="0">
        <a:lnSpc>
          <a:spcPct val="150000"/>
        </a:lnSpc>
        <a:spcBef>
          <a:spcPts val="500"/>
        </a:spcBef>
        <a:spcAft>
          <a:spcPts val="0"/>
        </a:spcAft>
        <a:buClr>
          <a:schemeClr val="accent5"/>
        </a:buClr>
        <a:buSzPct val="100000"/>
        <a:buFontTx/>
        <a:buChar char="•"/>
        <a:tabLst/>
        <a:defRPr b="0" baseline="0" cap="none" i="0" spc="0" strike="noStrike" sz="20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8pPr>
      <a:lvl9pPr marL="3886200" marR="0" indent="-228600" algn="l" defTabSz="914400" latinLnBrk="0">
        <a:lnSpc>
          <a:spcPct val="150000"/>
        </a:lnSpc>
        <a:spcBef>
          <a:spcPts val="500"/>
        </a:spcBef>
        <a:spcAft>
          <a:spcPts val="0"/>
        </a:spcAft>
        <a:buClr>
          <a:schemeClr val="accent5"/>
        </a:buClr>
        <a:buSzPct val="100000"/>
        <a:buFontTx/>
        <a:buChar char="•"/>
        <a:tabLst/>
        <a:defRPr b="0" baseline="0" cap="none" i="0" spc="0" strike="noStrike" sz="20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22860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2743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3200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3657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3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標題 3"/>
          <p:cNvSpPr txBox="1"/>
          <p:nvPr>
            <p:ph type="title"/>
          </p:nvPr>
        </p:nvSpPr>
        <p:spPr>
          <a:xfrm>
            <a:off x="733425" y="2381248"/>
            <a:ext cx="7677150" cy="1619252"/>
          </a:xfrm>
          <a:prstGeom prst="rect">
            <a:avLst/>
          </a:prstGeom>
        </p:spPr>
        <p:txBody>
          <a:bodyPr/>
          <a:lstStyle/>
          <a:p>
            <a:pPr/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swift </a:t>
            </a:r>
            <a:r>
              <a:t>: </a:t>
            </a:r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巢狀類別</a:t>
            </a:r>
          </a:p>
        </p:txBody>
      </p:sp>
      <p:sp>
        <p:nvSpPr>
          <p:cNvPr id="668" name="副標題 2"/>
          <p:cNvSpPr txBox="1"/>
          <p:nvPr>
            <p:ph type="body" sz="quarter" idx="1"/>
          </p:nvPr>
        </p:nvSpPr>
        <p:spPr>
          <a:xfrm>
            <a:off x="1371600" y="1847850"/>
            <a:ext cx="6400800" cy="495299"/>
          </a:xfrm>
          <a:prstGeom prst="rect">
            <a:avLst/>
          </a:prstGeom>
        </p:spPr>
        <p:txBody>
          <a:bodyPr/>
          <a:lstStyle>
            <a:lvl1pPr defTabSz="877823">
              <a:lnSpc>
                <a:spcPct val="108000"/>
              </a:lnSpc>
              <a:defRPr sz="2304"/>
            </a:lvl1pPr>
          </a:lstStyle>
          <a:p>
            <a:pPr/>
            <a:r>
              <a:t>iOS行動程式基礎開發上架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標題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3100"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本堂教學重點</a:t>
            </a:r>
          </a:p>
        </p:txBody>
      </p:sp>
      <p:sp>
        <p:nvSpPr>
          <p:cNvPr id="673" name="投影片編號版面配置區 2"/>
          <p:cNvSpPr txBox="1"/>
          <p:nvPr>
            <p:ph type="sldNum" sz="quarter" idx="2"/>
          </p:nvPr>
        </p:nvSpPr>
        <p:spPr>
          <a:xfrm>
            <a:off x="8783223" y="4841390"/>
            <a:ext cx="174772" cy="22698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674" name="圖片版面配置區 32" descr="圖片版面配置區 32"/>
          <p:cNvPicPr>
            <a:picLocks noChangeAspect="1"/>
          </p:cNvPicPr>
          <p:nvPr>
            <p:ph type="pic" idx="13"/>
          </p:nvPr>
        </p:nvPicPr>
        <p:blipFill>
          <a:blip r:embed="rId3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675" name="圖片版面配置區 33" descr="圖片版面配置區 33"/>
          <p:cNvPicPr>
            <a:picLocks noChangeAspect="1"/>
          </p:cNvPicPr>
          <p:nvPr>
            <p:ph type="pic" idx="14"/>
          </p:nvPr>
        </p:nvPicPr>
        <p:blipFill>
          <a:blip r:embed="rId3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676" name="內容版面配置區 5"/>
          <p:cNvSpPr txBox="1"/>
          <p:nvPr/>
        </p:nvSpPr>
        <p:spPr>
          <a:xfrm>
            <a:off x="1303107" y="1325841"/>
            <a:ext cx="3337233" cy="675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1" marL="733425" indent="-342900">
              <a:buClr>
                <a:schemeClr val="accent5"/>
              </a:buClr>
              <a:buSzPct val="100000"/>
              <a:buAutoNum type="arabicPeriod" startAt="1"/>
            </a:pPr>
            <a:r>
              <a:t>實作巢狀類別</a:t>
            </a:r>
          </a:p>
        </p:txBody>
      </p:sp>
      <p:sp>
        <p:nvSpPr>
          <p:cNvPr id="677" name="內容版面配置區 5"/>
          <p:cNvSpPr txBox="1"/>
          <p:nvPr/>
        </p:nvSpPr>
        <p:spPr>
          <a:xfrm>
            <a:off x="4626649" y="1325841"/>
            <a:ext cx="3337232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1" marL="733425" indent="-342900">
              <a:buClr>
                <a:schemeClr val="accent5"/>
              </a:buClr>
              <a:buSzPct val="100000"/>
              <a:buAutoNum type="arabicPeriod" startAt="2"/>
            </a:pPr>
            <a:r>
              <a:t>使用巢狀類別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1.實作巢狀類別"/>
          <p:cNvSpPr txBox="1"/>
          <p:nvPr>
            <p:ph type="title"/>
          </p:nvPr>
        </p:nvSpPr>
        <p:spPr>
          <a:xfrm>
            <a:off x="457200" y="268259"/>
            <a:ext cx="8229600" cy="707887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1.實作巢狀類別</a:t>
            </a:r>
          </a:p>
        </p:txBody>
      </p:sp>
      <p:sp>
        <p:nvSpPr>
          <p:cNvPr id="682" name="幻燈片編號"/>
          <p:cNvSpPr txBox="1"/>
          <p:nvPr>
            <p:ph type="sldNum" sz="quarter" idx="2"/>
          </p:nvPr>
        </p:nvSpPr>
        <p:spPr>
          <a:xfrm>
            <a:off x="8783223" y="4841390"/>
            <a:ext cx="174772" cy="22698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683" name="圖片版面配置區 10" descr="圖片版面配置區 10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684" name="圖片版面配置區 13" descr="圖片版面配置區 13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685" name="struct BlackjackCard {…"/>
          <p:cNvSpPr txBox="1"/>
          <p:nvPr/>
        </p:nvSpPr>
        <p:spPr>
          <a:xfrm>
            <a:off x="762931" y="1133261"/>
            <a:ext cx="3772680" cy="3469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457200" indent="-317500" defTabSz="457200">
              <a:lnSpc>
                <a:spcPts val="14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6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AA0D91"/>
                </a:solidFill>
              </a:rPr>
              <a:t>struct</a:t>
            </a:r>
            <a:r>
              <a:rPr>
                <a:solidFill>
                  <a:srgbClr val="333333"/>
                </a:solidFill>
              </a:rPr>
              <a:t> </a:t>
            </a:r>
            <a:r>
              <a:t>BlackjackCard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14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6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457200" indent="-317500" defTabSz="457200">
              <a:lnSpc>
                <a:spcPts val="14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600">
                <a:solidFill>
                  <a:srgbClr val="007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t>// nested Suit enumeration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14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600">
                <a:solidFill>
                  <a:srgbClr val="5C2699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AA0D91"/>
                </a:solidFill>
              </a:rPr>
              <a:t>enum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3F6E74"/>
                </a:solidFill>
              </a:rPr>
              <a:t>Suit</a:t>
            </a:r>
            <a:r>
              <a:rPr>
                <a:solidFill>
                  <a:srgbClr val="333333"/>
                </a:solidFill>
              </a:rPr>
              <a:t>: </a:t>
            </a:r>
            <a:r>
              <a:t>Character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14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6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>
                <a:solidFill>
                  <a:srgbClr val="AA0D91"/>
                </a:solidFill>
              </a:rPr>
              <a:t>case</a:t>
            </a:r>
            <a:r>
              <a:t> </a:t>
            </a:r>
            <a:r>
              <a:rPr>
                <a:solidFill>
                  <a:srgbClr val="3F6E74"/>
                </a:solidFill>
              </a:rPr>
              <a:t>spades</a:t>
            </a:r>
            <a:r>
              <a:t> = </a:t>
            </a:r>
            <a:r>
              <a:rPr>
                <a:solidFill>
                  <a:srgbClr val="C41A16"/>
                </a:solidFill>
              </a:rPr>
              <a:t>"♠"</a:t>
            </a:r>
            <a:r>
              <a:t>, </a:t>
            </a:r>
            <a:r>
              <a:rPr>
                <a:solidFill>
                  <a:srgbClr val="3F6E74"/>
                </a:solidFill>
              </a:rPr>
              <a:t>hearts</a:t>
            </a:r>
            <a:r>
              <a:t> = </a:t>
            </a:r>
            <a:r>
              <a:rPr>
                <a:solidFill>
                  <a:srgbClr val="C41A16"/>
                </a:solidFill>
              </a:rPr>
              <a:t>"♡"</a:t>
            </a:r>
            <a:r>
              <a:t>, </a:t>
            </a:r>
            <a:r>
              <a:rPr>
                <a:solidFill>
                  <a:srgbClr val="3F6E74"/>
                </a:solidFill>
              </a:rPr>
              <a:t>diamonds</a:t>
            </a:r>
            <a:r>
              <a:t> = </a:t>
            </a:r>
            <a:r>
              <a:rPr>
                <a:solidFill>
                  <a:srgbClr val="C41A16"/>
                </a:solidFill>
              </a:rPr>
              <a:t>"♢"</a:t>
            </a:r>
            <a:r>
              <a:t>, </a:t>
            </a:r>
            <a:r>
              <a:rPr>
                <a:solidFill>
                  <a:srgbClr val="3F6E74"/>
                </a:solidFill>
              </a:rPr>
              <a:t>clubs</a:t>
            </a:r>
            <a:r>
              <a:t> = </a:t>
            </a:r>
            <a:r>
              <a:rPr>
                <a:solidFill>
                  <a:srgbClr val="C41A16"/>
                </a:solidFill>
              </a:rPr>
              <a:t>"♣"</a:t>
            </a:r>
          </a:p>
          <a:p>
            <a:pPr marL="457200" indent="-317500" defTabSz="457200">
              <a:lnSpc>
                <a:spcPts val="14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6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}</a:t>
            </a:r>
          </a:p>
          <a:p>
            <a:pPr marL="457200" indent="-317500" defTabSz="457200">
              <a:lnSpc>
                <a:spcPts val="14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6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457200" indent="-317500" defTabSz="457200">
              <a:lnSpc>
                <a:spcPts val="14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600">
                <a:solidFill>
                  <a:srgbClr val="007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t>// nested Rank enumeration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14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6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AA0D91"/>
                </a:solidFill>
              </a:rPr>
              <a:t>enum</a:t>
            </a:r>
            <a:r>
              <a:t> </a:t>
            </a:r>
            <a:r>
              <a:rPr>
                <a:solidFill>
                  <a:srgbClr val="3F6E74"/>
                </a:solidFill>
              </a:rPr>
              <a:t>Rank</a:t>
            </a:r>
            <a:r>
              <a:t>: </a:t>
            </a:r>
            <a:r>
              <a:rPr>
                <a:solidFill>
                  <a:srgbClr val="5C2699"/>
                </a:solidFill>
              </a:rPr>
              <a:t>Int</a:t>
            </a:r>
            <a:r>
              <a:t> {</a:t>
            </a:r>
          </a:p>
          <a:p>
            <a:pPr marL="457200" indent="-317500" defTabSz="457200">
              <a:lnSpc>
                <a:spcPts val="14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6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>
                <a:solidFill>
                  <a:srgbClr val="AA0D91"/>
                </a:solidFill>
              </a:rPr>
              <a:t>case</a:t>
            </a:r>
            <a:r>
              <a:t> </a:t>
            </a:r>
            <a:r>
              <a:rPr>
                <a:solidFill>
                  <a:srgbClr val="3F6E74"/>
                </a:solidFill>
              </a:rPr>
              <a:t>two</a:t>
            </a:r>
            <a:r>
              <a:t> = </a:t>
            </a:r>
            <a:r>
              <a:rPr>
                <a:solidFill>
                  <a:srgbClr val="1C00CF"/>
                </a:solidFill>
              </a:rPr>
              <a:t>2</a:t>
            </a:r>
            <a:r>
              <a:t>, </a:t>
            </a:r>
            <a:r>
              <a:rPr>
                <a:solidFill>
                  <a:srgbClr val="3F6E74"/>
                </a:solidFill>
              </a:rPr>
              <a:t>three</a:t>
            </a:r>
            <a:r>
              <a:t>, </a:t>
            </a:r>
            <a:r>
              <a:rPr>
                <a:solidFill>
                  <a:srgbClr val="3F6E74"/>
                </a:solidFill>
              </a:rPr>
              <a:t>four</a:t>
            </a:r>
            <a:r>
              <a:t>, </a:t>
            </a:r>
            <a:r>
              <a:rPr>
                <a:solidFill>
                  <a:srgbClr val="3F6E74"/>
                </a:solidFill>
              </a:rPr>
              <a:t>five</a:t>
            </a:r>
            <a:r>
              <a:t>, </a:t>
            </a:r>
            <a:r>
              <a:rPr>
                <a:solidFill>
                  <a:srgbClr val="3F6E74"/>
                </a:solidFill>
              </a:rPr>
              <a:t>six</a:t>
            </a:r>
            <a:r>
              <a:t>, </a:t>
            </a:r>
            <a:r>
              <a:rPr>
                <a:solidFill>
                  <a:srgbClr val="3F6E74"/>
                </a:solidFill>
              </a:rPr>
              <a:t>seven</a:t>
            </a:r>
            <a:r>
              <a:t>, </a:t>
            </a:r>
            <a:r>
              <a:rPr>
                <a:solidFill>
                  <a:srgbClr val="3F6E74"/>
                </a:solidFill>
              </a:rPr>
              <a:t>eight</a:t>
            </a:r>
            <a:r>
              <a:t>, </a:t>
            </a:r>
            <a:r>
              <a:rPr>
                <a:solidFill>
                  <a:srgbClr val="3F6E74"/>
                </a:solidFill>
              </a:rPr>
              <a:t>nine</a:t>
            </a:r>
            <a:r>
              <a:t>, </a:t>
            </a:r>
            <a:r>
              <a:rPr>
                <a:solidFill>
                  <a:srgbClr val="3F6E74"/>
                </a:solidFill>
              </a:rPr>
              <a:t>ten</a:t>
            </a:r>
          </a:p>
          <a:p>
            <a:pPr marL="457200" indent="-317500" defTabSz="457200">
              <a:lnSpc>
                <a:spcPts val="14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6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>
                <a:solidFill>
                  <a:srgbClr val="AA0D91"/>
                </a:solidFill>
              </a:rPr>
              <a:t>case</a:t>
            </a:r>
            <a:r>
              <a:t> </a:t>
            </a:r>
            <a:r>
              <a:rPr>
                <a:solidFill>
                  <a:srgbClr val="3F6E74"/>
                </a:solidFill>
              </a:rPr>
              <a:t>jack</a:t>
            </a:r>
            <a:r>
              <a:t>, </a:t>
            </a:r>
            <a:r>
              <a:rPr>
                <a:solidFill>
                  <a:srgbClr val="3F6E74"/>
                </a:solidFill>
              </a:rPr>
              <a:t>queen</a:t>
            </a:r>
            <a:r>
              <a:t>, </a:t>
            </a:r>
            <a:r>
              <a:rPr>
                <a:solidFill>
                  <a:srgbClr val="3F6E74"/>
                </a:solidFill>
              </a:rPr>
              <a:t>king</a:t>
            </a:r>
            <a:r>
              <a:t>, </a:t>
            </a:r>
            <a:r>
              <a:rPr>
                <a:solidFill>
                  <a:srgbClr val="3F6E74"/>
                </a:solidFill>
              </a:rPr>
              <a:t>ace</a:t>
            </a:r>
          </a:p>
          <a:p>
            <a:pPr marL="457200" indent="-317500" defTabSz="457200">
              <a:lnSpc>
                <a:spcPts val="14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6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>
                <a:solidFill>
                  <a:srgbClr val="AA0D91"/>
                </a:solidFill>
              </a:rPr>
              <a:t>struct</a:t>
            </a:r>
            <a:r>
              <a:t> </a:t>
            </a:r>
            <a:r>
              <a:rPr>
                <a:solidFill>
                  <a:srgbClr val="3F6E74"/>
                </a:solidFill>
              </a:rPr>
              <a:t>Values</a:t>
            </a:r>
            <a:r>
              <a:t> {</a:t>
            </a:r>
          </a:p>
          <a:p>
            <a:pPr marL="457200" indent="-317500" defTabSz="457200">
              <a:lnSpc>
                <a:spcPts val="14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6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    </a:t>
            </a:r>
            <a:r>
              <a:rPr>
                <a:solidFill>
                  <a:srgbClr val="AA0D91"/>
                </a:solidFill>
              </a:rPr>
              <a:t>let</a:t>
            </a:r>
            <a:r>
              <a:t> </a:t>
            </a:r>
            <a:r>
              <a:rPr>
                <a:solidFill>
                  <a:srgbClr val="3F6E74"/>
                </a:solidFill>
              </a:rPr>
              <a:t>first</a:t>
            </a:r>
            <a:r>
              <a:t>: </a:t>
            </a:r>
            <a:r>
              <a:rPr>
                <a:solidFill>
                  <a:srgbClr val="5C2699"/>
                </a:solidFill>
              </a:rPr>
              <a:t>Int</a:t>
            </a:r>
            <a:r>
              <a:t>, </a:t>
            </a:r>
            <a:r>
              <a:rPr>
                <a:solidFill>
                  <a:srgbClr val="3F6E74"/>
                </a:solidFill>
              </a:rPr>
              <a:t>second</a:t>
            </a:r>
            <a:r>
              <a:t>: </a:t>
            </a:r>
            <a:r>
              <a:rPr>
                <a:solidFill>
                  <a:srgbClr val="5C2699"/>
                </a:solidFill>
              </a:rPr>
              <a:t>Int</a:t>
            </a:r>
            <a:r>
              <a:t>?</a:t>
            </a:r>
          </a:p>
          <a:p>
            <a:pPr marL="457200" indent="-317500" defTabSz="457200">
              <a:lnSpc>
                <a:spcPts val="14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6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}</a:t>
            </a:r>
          </a:p>
          <a:p>
            <a:pPr marL="457200" indent="-317500" defTabSz="457200">
              <a:lnSpc>
                <a:spcPts val="14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6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>
                <a:solidFill>
                  <a:srgbClr val="AA0D91"/>
                </a:solidFill>
              </a:rPr>
              <a:t>var</a:t>
            </a:r>
            <a:r>
              <a:t> </a:t>
            </a:r>
            <a:r>
              <a:rPr>
                <a:solidFill>
                  <a:srgbClr val="3F6E74"/>
                </a:solidFill>
              </a:rPr>
              <a:t>values</a:t>
            </a:r>
            <a:r>
              <a:t>: </a:t>
            </a:r>
            <a:r>
              <a:rPr>
                <a:solidFill>
                  <a:srgbClr val="5C2699"/>
                </a:solidFill>
              </a:rPr>
              <a:t>Values</a:t>
            </a:r>
            <a:r>
              <a:t> {</a:t>
            </a:r>
          </a:p>
          <a:p>
            <a:pPr marL="457200" indent="-317500" defTabSz="457200">
              <a:lnSpc>
                <a:spcPts val="14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6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    </a:t>
            </a:r>
            <a:r>
              <a:rPr>
                <a:solidFill>
                  <a:srgbClr val="AA0D91"/>
                </a:solidFill>
              </a:rPr>
              <a:t>switch</a:t>
            </a:r>
            <a:r>
              <a:t> </a:t>
            </a:r>
            <a:r>
              <a:rPr>
                <a:solidFill>
                  <a:srgbClr val="AA0D91"/>
                </a:solidFill>
              </a:rPr>
              <a:t>self</a:t>
            </a:r>
            <a:r>
              <a:t> {</a:t>
            </a:r>
          </a:p>
          <a:p>
            <a:pPr marL="457200" indent="-317500" defTabSz="457200">
              <a:lnSpc>
                <a:spcPts val="14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6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    </a:t>
            </a:r>
            <a:r>
              <a:rPr>
                <a:solidFill>
                  <a:srgbClr val="AA0D91"/>
                </a:solidFill>
              </a:rPr>
              <a:t>case</a:t>
            </a:r>
            <a:r>
              <a:t> .</a:t>
            </a:r>
            <a:r>
              <a:rPr>
                <a:solidFill>
                  <a:srgbClr val="3F6E74"/>
                </a:solidFill>
              </a:rPr>
              <a:t>ace</a:t>
            </a:r>
            <a:r>
              <a:t>:</a:t>
            </a:r>
          </a:p>
          <a:p>
            <a:pPr marL="457200" indent="-317500" defTabSz="457200">
              <a:lnSpc>
                <a:spcPts val="14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6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        </a:t>
            </a:r>
            <a:r>
              <a:rPr>
                <a:solidFill>
                  <a:srgbClr val="AA0D91"/>
                </a:solidFill>
              </a:rPr>
              <a:t>return</a:t>
            </a:r>
            <a:r>
              <a:t> </a:t>
            </a:r>
            <a:r>
              <a:rPr>
                <a:solidFill>
                  <a:srgbClr val="3F6E74"/>
                </a:solidFill>
              </a:rPr>
              <a:t>Values</a:t>
            </a:r>
            <a:r>
              <a:t>(</a:t>
            </a:r>
            <a:r>
              <a:rPr>
                <a:solidFill>
                  <a:srgbClr val="3F6E74"/>
                </a:solidFill>
              </a:rPr>
              <a:t>first</a:t>
            </a:r>
            <a:r>
              <a:t>: </a:t>
            </a:r>
            <a:r>
              <a:rPr>
                <a:solidFill>
                  <a:srgbClr val="1C00CF"/>
                </a:solidFill>
              </a:rPr>
              <a:t>1</a:t>
            </a:r>
            <a:r>
              <a:t>, </a:t>
            </a:r>
            <a:r>
              <a:rPr>
                <a:solidFill>
                  <a:srgbClr val="3F6E74"/>
                </a:solidFill>
              </a:rPr>
              <a:t>second</a:t>
            </a:r>
            <a:r>
              <a:t>: </a:t>
            </a:r>
            <a:r>
              <a:rPr>
                <a:solidFill>
                  <a:srgbClr val="1C00CF"/>
                </a:solidFill>
              </a:rPr>
              <a:t>11</a:t>
            </a:r>
            <a:r>
              <a:t>)</a:t>
            </a:r>
          </a:p>
          <a:p>
            <a:pPr marL="457200" indent="-317500" defTabSz="457200">
              <a:lnSpc>
                <a:spcPts val="14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6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    </a:t>
            </a:r>
            <a:r>
              <a:rPr>
                <a:solidFill>
                  <a:srgbClr val="AA0D91"/>
                </a:solidFill>
              </a:rPr>
              <a:t>case</a:t>
            </a:r>
            <a:r>
              <a:t> .</a:t>
            </a:r>
            <a:r>
              <a:rPr>
                <a:solidFill>
                  <a:srgbClr val="3F6E74"/>
                </a:solidFill>
              </a:rPr>
              <a:t>jack</a:t>
            </a:r>
            <a:r>
              <a:t>, .</a:t>
            </a:r>
            <a:r>
              <a:rPr>
                <a:solidFill>
                  <a:srgbClr val="3F6E74"/>
                </a:solidFill>
              </a:rPr>
              <a:t>queen</a:t>
            </a:r>
            <a:r>
              <a:t>, .</a:t>
            </a:r>
            <a:r>
              <a:rPr>
                <a:solidFill>
                  <a:srgbClr val="3F6E74"/>
                </a:solidFill>
              </a:rPr>
              <a:t>king</a:t>
            </a:r>
            <a:r>
              <a:t>:</a:t>
            </a:r>
          </a:p>
          <a:p>
            <a:pPr marL="457200" indent="-317500" defTabSz="457200">
              <a:lnSpc>
                <a:spcPts val="14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6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        </a:t>
            </a:r>
            <a:r>
              <a:rPr>
                <a:solidFill>
                  <a:srgbClr val="AA0D91"/>
                </a:solidFill>
              </a:rPr>
              <a:t>return</a:t>
            </a:r>
            <a:r>
              <a:t> </a:t>
            </a:r>
            <a:r>
              <a:rPr>
                <a:solidFill>
                  <a:srgbClr val="3F6E74"/>
                </a:solidFill>
              </a:rPr>
              <a:t>Values</a:t>
            </a:r>
            <a:r>
              <a:t>(</a:t>
            </a:r>
            <a:r>
              <a:rPr>
                <a:solidFill>
                  <a:srgbClr val="3F6E74"/>
                </a:solidFill>
              </a:rPr>
              <a:t>first</a:t>
            </a:r>
            <a:r>
              <a:t>: </a:t>
            </a:r>
            <a:r>
              <a:rPr>
                <a:solidFill>
                  <a:srgbClr val="1C00CF"/>
                </a:solidFill>
              </a:rPr>
              <a:t>10</a:t>
            </a:r>
            <a:r>
              <a:t>, </a:t>
            </a:r>
            <a:r>
              <a:rPr>
                <a:solidFill>
                  <a:srgbClr val="3F6E74"/>
                </a:solidFill>
              </a:rPr>
              <a:t>second</a:t>
            </a:r>
            <a:r>
              <a:t>: </a:t>
            </a:r>
            <a:r>
              <a:rPr>
                <a:solidFill>
                  <a:srgbClr val="AA0D91"/>
                </a:solidFill>
              </a:rPr>
              <a:t>nil</a:t>
            </a:r>
            <a:r>
              <a:t>)</a:t>
            </a:r>
          </a:p>
          <a:p>
            <a:pPr marL="457200" indent="-317500" defTabSz="457200">
              <a:lnSpc>
                <a:spcPts val="14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6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    </a:t>
            </a:r>
            <a:r>
              <a:rPr>
                <a:solidFill>
                  <a:srgbClr val="AA0D91"/>
                </a:solidFill>
              </a:rPr>
              <a:t>default</a:t>
            </a:r>
            <a:r>
              <a:t>:</a:t>
            </a:r>
          </a:p>
          <a:p>
            <a:pPr marL="457200" indent="-317500" defTabSz="457200">
              <a:lnSpc>
                <a:spcPts val="14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6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        </a:t>
            </a:r>
            <a:r>
              <a:rPr>
                <a:solidFill>
                  <a:srgbClr val="AA0D91"/>
                </a:solidFill>
              </a:rPr>
              <a:t>return</a:t>
            </a:r>
            <a:r>
              <a:t> </a:t>
            </a:r>
            <a:r>
              <a:rPr>
                <a:solidFill>
                  <a:srgbClr val="3F6E74"/>
                </a:solidFill>
              </a:rPr>
              <a:t>Values</a:t>
            </a:r>
            <a:r>
              <a:t>(</a:t>
            </a:r>
            <a:r>
              <a:rPr>
                <a:solidFill>
                  <a:srgbClr val="3F6E74"/>
                </a:solidFill>
              </a:rPr>
              <a:t>first</a:t>
            </a:r>
            <a:r>
              <a:t>: </a:t>
            </a:r>
            <a:r>
              <a:rPr>
                <a:solidFill>
                  <a:srgbClr val="AA0D91"/>
                </a:solidFill>
              </a:rPr>
              <a:t>self</a:t>
            </a:r>
            <a:r>
              <a:t>.</a:t>
            </a:r>
            <a:r>
              <a:rPr>
                <a:solidFill>
                  <a:srgbClr val="3F6E74"/>
                </a:solidFill>
              </a:rPr>
              <a:t>rawValue</a:t>
            </a:r>
            <a:r>
              <a:t>, </a:t>
            </a:r>
            <a:r>
              <a:rPr>
                <a:solidFill>
                  <a:srgbClr val="3F6E74"/>
                </a:solidFill>
              </a:rPr>
              <a:t>second</a:t>
            </a:r>
            <a:r>
              <a:t>: </a:t>
            </a:r>
            <a:r>
              <a:rPr>
                <a:solidFill>
                  <a:srgbClr val="AA0D91"/>
                </a:solidFill>
              </a:rPr>
              <a:t>nil</a:t>
            </a:r>
            <a:r>
              <a:t>)</a:t>
            </a:r>
          </a:p>
          <a:p>
            <a:pPr marL="457200" indent="-317500" defTabSz="457200">
              <a:lnSpc>
                <a:spcPts val="14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6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    }</a:t>
            </a:r>
          </a:p>
          <a:p>
            <a:pPr marL="457200" indent="-317500" defTabSz="457200">
              <a:lnSpc>
                <a:spcPts val="14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6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}</a:t>
            </a:r>
          </a:p>
          <a:p>
            <a:pPr marL="457200" indent="-317500" defTabSz="457200">
              <a:lnSpc>
                <a:spcPts val="14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6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}</a:t>
            </a:r>
          </a:p>
          <a:p>
            <a:pPr marL="457200" indent="-317500" defTabSz="457200">
              <a:lnSpc>
                <a:spcPts val="14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6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457200" indent="-317500" defTabSz="457200">
              <a:lnSpc>
                <a:spcPts val="14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600">
                <a:solidFill>
                  <a:srgbClr val="007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t>// BlackjackCard properties and methods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14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6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AA0D91"/>
                </a:solidFill>
              </a:rPr>
              <a:t>let</a:t>
            </a:r>
            <a:r>
              <a:t> </a:t>
            </a:r>
            <a:r>
              <a:rPr>
                <a:solidFill>
                  <a:srgbClr val="3F6E74"/>
                </a:solidFill>
              </a:rPr>
              <a:t>rank</a:t>
            </a:r>
            <a:r>
              <a:t>: </a:t>
            </a:r>
            <a:r>
              <a:rPr>
                <a:solidFill>
                  <a:srgbClr val="5C2699"/>
                </a:solidFill>
              </a:rPr>
              <a:t>Rank</a:t>
            </a:r>
            <a:r>
              <a:t>, </a:t>
            </a:r>
            <a:r>
              <a:rPr>
                <a:solidFill>
                  <a:srgbClr val="3F6E74"/>
                </a:solidFill>
              </a:rPr>
              <a:t>suit</a:t>
            </a:r>
            <a:r>
              <a:t>: </a:t>
            </a:r>
            <a:r>
              <a:rPr>
                <a:solidFill>
                  <a:srgbClr val="5C2699"/>
                </a:solidFill>
              </a:rPr>
              <a:t>Suit</a:t>
            </a:r>
          </a:p>
          <a:p>
            <a:pPr marL="457200" indent="-317500" defTabSz="457200">
              <a:lnSpc>
                <a:spcPts val="14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6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AA0D91"/>
                </a:solidFill>
              </a:rPr>
              <a:t>var</a:t>
            </a:r>
            <a:r>
              <a:rPr>
                <a:solidFill>
                  <a:srgbClr val="333333"/>
                </a:solidFill>
              </a:rPr>
              <a:t> </a:t>
            </a:r>
            <a:r>
              <a:t>description</a:t>
            </a:r>
            <a:r>
              <a:rPr>
                <a:solidFill>
                  <a:srgbClr val="333333"/>
                </a:solidFill>
              </a:rPr>
              <a:t>: </a:t>
            </a:r>
            <a:r>
              <a:rPr>
                <a:solidFill>
                  <a:srgbClr val="5C2699"/>
                </a:solidFill>
              </a:rPr>
              <a:t>String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14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6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>
                <a:solidFill>
                  <a:srgbClr val="AA0D91"/>
                </a:solidFill>
              </a:rPr>
              <a:t>var</a:t>
            </a:r>
            <a:r>
              <a:t> </a:t>
            </a:r>
            <a:r>
              <a:rPr>
                <a:solidFill>
                  <a:srgbClr val="3F6E74"/>
                </a:solidFill>
              </a:rPr>
              <a:t>output</a:t>
            </a:r>
            <a:r>
              <a:t> = </a:t>
            </a:r>
            <a:r>
              <a:rPr>
                <a:solidFill>
                  <a:srgbClr val="C41A16"/>
                </a:solidFill>
              </a:rPr>
              <a:t>"suit is </a:t>
            </a:r>
            <a:r>
              <a:t>\(</a:t>
            </a:r>
            <a:r>
              <a:rPr>
                <a:solidFill>
                  <a:srgbClr val="3F6E74"/>
                </a:solidFill>
              </a:rPr>
              <a:t>suit</a:t>
            </a:r>
            <a:r>
              <a:t>.</a:t>
            </a:r>
            <a:r>
              <a:rPr>
                <a:solidFill>
                  <a:srgbClr val="3F6E74"/>
                </a:solidFill>
              </a:rPr>
              <a:t>rawValue</a:t>
            </a:r>
            <a:r>
              <a:t>)</a:t>
            </a:r>
            <a:r>
              <a:rPr>
                <a:solidFill>
                  <a:srgbClr val="C41A16"/>
                </a:solidFill>
              </a:rPr>
              <a:t>,"</a:t>
            </a:r>
          </a:p>
          <a:p>
            <a:pPr marL="457200" indent="-317500" defTabSz="457200">
              <a:lnSpc>
                <a:spcPts val="14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6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>
                <a:solidFill>
                  <a:srgbClr val="3F6E74"/>
                </a:solidFill>
              </a:rPr>
              <a:t>output</a:t>
            </a:r>
            <a:r>
              <a:t> += </a:t>
            </a:r>
            <a:r>
              <a:rPr>
                <a:solidFill>
                  <a:srgbClr val="C41A16"/>
                </a:solidFill>
              </a:rPr>
              <a:t>" value is </a:t>
            </a:r>
            <a:r>
              <a:t>\(</a:t>
            </a:r>
            <a:r>
              <a:rPr>
                <a:solidFill>
                  <a:srgbClr val="3F6E74"/>
                </a:solidFill>
              </a:rPr>
              <a:t>rank</a:t>
            </a:r>
            <a:r>
              <a:t>.</a:t>
            </a:r>
            <a:r>
              <a:rPr>
                <a:solidFill>
                  <a:srgbClr val="3F6E74"/>
                </a:solidFill>
              </a:rPr>
              <a:t>values</a:t>
            </a:r>
            <a:r>
              <a:t>.</a:t>
            </a:r>
            <a:r>
              <a:rPr>
                <a:solidFill>
                  <a:srgbClr val="3F6E74"/>
                </a:solidFill>
              </a:rPr>
              <a:t>first</a:t>
            </a:r>
            <a:r>
              <a:t>)</a:t>
            </a:r>
            <a:r>
              <a:rPr>
                <a:solidFill>
                  <a:srgbClr val="C41A16"/>
                </a:solidFill>
              </a:rPr>
              <a:t>"</a:t>
            </a:r>
          </a:p>
          <a:p>
            <a:pPr marL="457200" indent="-317500" defTabSz="457200">
              <a:lnSpc>
                <a:spcPts val="14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6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>
                <a:solidFill>
                  <a:srgbClr val="AA0D91"/>
                </a:solidFill>
              </a:rPr>
              <a:t>if</a:t>
            </a:r>
            <a:r>
              <a:t> </a:t>
            </a:r>
            <a:r>
              <a:rPr>
                <a:solidFill>
                  <a:srgbClr val="AA0D91"/>
                </a:solidFill>
              </a:rPr>
              <a:t>let</a:t>
            </a:r>
            <a:r>
              <a:t> </a:t>
            </a:r>
            <a:r>
              <a:rPr>
                <a:solidFill>
                  <a:srgbClr val="3F6E74"/>
                </a:solidFill>
              </a:rPr>
              <a:t>second</a:t>
            </a:r>
            <a:r>
              <a:t> = </a:t>
            </a:r>
            <a:r>
              <a:rPr>
                <a:solidFill>
                  <a:srgbClr val="3F6E74"/>
                </a:solidFill>
              </a:rPr>
              <a:t>rank</a:t>
            </a:r>
            <a:r>
              <a:t>.</a:t>
            </a:r>
            <a:r>
              <a:rPr>
                <a:solidFill>
                  <a:srgbClr val="3F6E74"/>
                </a:solidFill>
              </a:rPr>
              <a:t>values</a:t>
            </a:r>
            <a:r>
              <a:t>.</a:t>
            </a:r>
            <a:r>
              <a:rPr>
                <a:solidFill>
                  <a:srgbClr val="3F6E74"/>
                </a:solidFill>
              </a:rPr>
              <a:t>second</a:t>
            </a:r>
            <a:r>
              <a:t> {</a:t>
            </a:r>
          </a:p>
          <a:p>
            <a:pPr marL="457200" indent="-317500" defTabSz="457200">
              <a:lnSpc>
                <a:spcPts val="14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6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    </a:t>
            </a:r>
            <a:r>
              <a:rPr>
                <a:solidFill>
                  <a:srgbClr val="3F6E74"/>
                </a:solidFill>
              </a:rPr>
              <a:t>output</a:t>
            </a:r>
            <a:r>
              <a:t> += </a:t>
            </a:r>
            <a:r>
              <a:rPr>
                <a:solidFill>
                  <a:srgbClr val="C41A16"/>
                </a:solidFill>
              </a:rPr>
              <a:t>" or </a:t>
            </a:r>
            <a:r>
              <a:t>\(</a:t>
            </a:r>
            <a:r>
              <a:rPr>
                <a:solidFill>
                  <a:srgbClr val="3F6E74"/>
                </a:solidFill>
              </a:rPr>
              <a:t>second</a:t>
            </a:r>
            <a:r>
              <a:t>)</a:t>
            </a:r>
            <a:r>
              <a:rPr>
                <a:solidFill>
                  <a:srgbClr val="C41A16"/>
                </a:solidFill>
              </a:rPr>
              <a:t>"</a:t>
            </a:r>
          </a:p>
          <a:p>
            <a:pPr marL="457200" indent="-317500" defTabSz="457200">
              <a:lnSpc>
                <a:spcPts val="14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6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}</a:t>
            </a:r>
          </a:p>
          <a:p>
            <a:pPr marL="457200" indent="-317500" defTabSz="457200">
              <a:lnSpc>
                <a:spcPts val="14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6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>
                <a:solidFill>
                  <a:srgbClr val="AA0D91"/>
                </a:solidFill>
              </a:rPr>
              <a:t>return</a:t>
            </a:r>
            <a:r>
              <a:t> </a:t>
            </a:r>
            <a:r>
              <a:rPr>
                <a:solidFill>
                  <a:srgbClr val="3F6E74"/>
                </a:solidFill>
              </a:rPr>
              <a:t>output</a:t>
            </a:r>
          </a:p>
          <a:p>
            <a:pPr marL="457200" indent="-317500" defTabSz="457200">
              <a:lnSpc>
                <a:spcPts val="14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6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}</a:t>
            </a:r>
          </a:p>
          <a:p>
            <a:pPr marL="457200" indent="-317500" defTabSz="457200">
              <a:lnSpc>
                <a:spcPts val="14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6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</p:txBody>
      </p:sp>
      <p:sp>
        <p:nvSpPr>
          <p:cNvPr id="686" name="let theAceOfSpades = BlackjackCard(rank: .ace, suit: .spades)…"/>
          <p:cNvSpPr txBox="1"/>
          <p:nvPr/>
        </p:nvSpPr>
        <p:spPr>
          <a:xfrm>
            <a:off x="3911774" y="3779311"/>
            <a:ext cx="4827834" cy="548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AA0D91"/>
                </a:solidFill>
              </a:rPr>
              <a:t>let</a:t>
            </a:r>
            <a:r>
              <a:rPr>
                <a:solidFill>
                  <a:srgbClr val="333333"/>
                </a:solidFill>
              </a:rPr>
              <a:t> </a:t>
            </a:r>
            <a:r>
              <a:t>theAceOfSpades</a:t>
            </a:r>
            <a:r>
              <a:rPr>
                <a:solidFill>
                  <a:srgbClr val="333333"/>
                </a:solidFill>
              </a:rPr>
              <a:t> = </a:t>
            </a:r>
            <a:r>
              <a:t>BlackjackCard</a:t>
            </a:r>
            <a:r>
              <a:rPr>
                <a:solidFill>
                  <a:srgbClr val="333333"/>
                </a:solidFill>
              </a:rPr>
              <a:t>(</a:t>
            </a:r>
            <a:r>
              <a:t>rank</a:t>
            </a:r>
            <a:r>
              <a:rPr>
                <a:solidFill>
                  <a:srgbClr val="333333"/>
                </a:solidFill>
              </a:rPr>
              <a:t>: .</a:t>
            </a:r>
            <a:r>
              <a:t>ace</a:t>
            </a:r>
            <a:r>
              <a:rPr>
                <a:solidFill>
                  <a:srgbClr val="333333"/>
                </a:solidFill>
              </a:rPr>
              <a:t>, </a:t>
            </a:r>
            <a:r>
              <a:t>suit</a:t>
            </a:r>
            <a:r>
              <a:rPr>
                <a:solidFill>
                  <a:srgbClr val="333333"/>
                </a:solidFill>
              </a:rPr>
              <a:t>: .</a:t>
            </a:r>
            <a:r>
              <a:t>spades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C41A1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F6E74"/>
                </a:solidFill>
              </a:rPr>
              <a:t>print</a:t>
            </a:r>
            <a:r>
              <a:rPr>
                <a:solidFill>
                  <a:srgbClr val="333333"/>
                </a:solidFill>
              </a:rPr>
              <a:t>(</a:t>
            </a:r>
            <a:r>
              <a:t>"theAceOfSpades: </a:t>
            </a:r>
            <a:r>
              <a:rPr>
                <a:solidFill>
                  <a:srgbClr val="333333"/>
                </a:solidFill>
              </a:rPr>
              <a:t>\(</a:t>
            </a:r>
            <a:r>
              <a:rPr>
                <a:solidFill>
                  <a:srgbClr val="3F6E74"/>
                </a:solidFill>
              </a:rPr>
              <a:t>theAceOfSpades</a:t>
            </a:r>
            <a:r>
              <a:rPr>
                <a:solidFill>
                  <a:srgbClr val="333333"/>
                </a:solidFill>
              </a:rPr>
              <a:t>.</a:t>
            </a:r>
            <a:r>
              <a:rPr>
                <a:solidFill>
                  <a:srgbClr val="3F6E74"/>
                </a:solidFill>
              </a:rPr>
              <a:t>description</a:t>
            </a:r>
            <a:r>
              <a:rPr>
                <a:solidFill>
                  <a:srgbClr val="333333"/>
                </a:solidFill>
              </a:rPr>
              <a:t>)</a:t>
            </a:r>
            <a:r>
              <a:t>"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007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// Prints "theAceOfSpades: suit is ♠, value is 1 or 11"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2.使用巢狀類別"/>
          <p:cNvSpPr txBox="1"/>
          <p:nvPr>
            <p:ph type="title"/>
          </p:nvPr>
        </p:nvSpPr>
        <p:spPr>
          <a:xfrm>
            <a:off x="457200" y="268259"/>
            <a:ext cx="8229600" cy="707887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2.使用巢狀類別</a:t>
            </a:r>
          </a:p>
        </p:txBody>
      </p:sp>
      <p:sp>
        <p:nvSpPr>
          <p:cNvPr id="689" name="幻燈片編號"/>
          <p:cNvSpPr txBox="1"/>
          <p:nvPr>
            <p:ph type="sldNum" sz="quarter" idx="2"/>
          </p:nvPr>
        </p:nvSpPr>
        <p:spPr>
          <a:xfrm>
            <a:off x="8783223" y="4841390"/>
            <a:ext cx="174772" cy="22698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690" name="圖片版面配置區 10" descr="圖片版面配置區 10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691" name="圖片版面配置區 13" descr="圖片版面配置區 13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692" name="let heartsSymbol = BlackjackCard.Suit.hearts.rawValue…"/>
          <p:cNvSpPr txBox="1"/>
          <p:nvPr/>
        </p:nvSpPr>
        <p:spPr>
          <a:xfrm>
            <a:off x="758670" y="1125005"/>
            <a:ext cx="634175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457200" indent="-317500" defTabSz="457200">
              <a:lnSpc>
                <a:spcPts val="39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AA0D91"/>
                </a:solidFill>
              </a:rPr>
              <a:t>let</a:t>
            </a:r>
            <a:r>
              <a:rPr>
                <a:solidFill>
                  <a:srgbClr val="333333"/>
                </a:solidFill>
              </a:rPr>
              <a:t> </a:t>
            </a:r>
            <a:r>
              <a:t>heartsSymbol</a:t>
            </a:r>
            <a:r>
              <a:rPr>
                <a:solidFill>
                  <a:srgbClr val="333333"/>
                </a:solidFill>
              </a:rPr>
              <a:t> = </a:t>
            </a:r>
            <a:r>
              <a:t>BlackjackCard</a:t>
            </a:r>
            <a:r>
              <a:rPr>
                <a:solidFill>
                  <a:srgbClr val="333333"/>
                </a:solidFill>
              </a:rPr>
              <a:t>.</a:t>
            </a:r>
            <a:r>
              <a:t>Suit</a:t>
            </a:r>
            <a:r>
              <a:rPr>
                <a:solidFill>
                  <a:srgbClr val="333333"/>
                </a:solidFill>
              </a:rPr>
              <a:t>.</a:t>
            </a:r>
            <a:r>
              <a:t>hearts</a:t>
            </a:r>
            <a:r>
              <a:rPr>
                <a:solidFill>
                  <a:srgbClr val="333333"/>
                </a:solidFill>
              </a:rPr>
              <a:t>.</a:t>
            </a:r>
            <a:r>
              <a:t>rawValue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39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>
                <a:solidFill>
                  <a:srgbClr val="007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// heartsSymbol is "♡"</a:t>
            </a:r>
            <a:endParaRPr>
              <a:solidFill>
                <a:srgbClr val="333333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佈景主題2">
  <a:themeElements>
    <a:clrScheme name="佈景主題2">
      <a:dk1>
        <a:srgbClr val="292929"/>
      </a:dk1>
      <a:lt1>
        <a:srgbClr val="FFFFFF"/>
      </a:lt1>
      <a:dk2>
        <a:srgbClr val="A7A7A7"/>
      </a:dk2>
      <a:lt2>
        <a:srgbClr val="535353"/>
      </a:lt2>
      <a:accent1>
        <a:srgbClr val="5E9A50"/>
      </a:accent1>
      <a:accent2>
        <a:srgbClr val="DB5161"/>
      </a:accent2>
      <a:accent3>
        <a:srgbClr val="A84076"/>
      </a:accent3>
      <a:accent4>
        <a:srgbClr val="0E78BA"/>
      </a:accent4>
      <a:accent5>
        <a:srgbClr val="E28A42"/>
      </a:accent5>
      <a:accent6>
        <a:srgbClr val="3BB6BF"/>
      </a:accent6>
      <a:hlink>
        <a:srgbClr val="0000FF"/>
      </a:hlink>
      <a:folHlink>
        <a:srgbClr val="FF00FF"/>
      </a:folHlink>
    </a:clrScheme>
    <a:fontScheme name="佈景主題2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佈景主題2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292929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20000"/>
          </a:lnSpc>
          <a:spcBef>
            <a:spcPts val="50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1400" u="none" kumimoji="0" normalizeH="0">
            <a:ln>
              <a:noFill/>
            </a:ln>
            <a:solidFill>
              <a:srgbClr val="292929"/>
            </a:solidFill>
            <a:effectLst/>
            <a:uFillTx/>
            <a:latin typeface="微軟正黑體"/>
            <a:ea typeface="微軟正黑體"/>
            <a:cs typeface="微軟正黑體"/>
            <a:sym typeface="微軟正黑體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佈景主題2">
  <a:themeElements>
    <a:clrScheme name="佈景主題2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E9A50"/>
      </a:accent1>
      <a:accent2>
        <a:srgbClr val="DB5161"/>
      </a:accent2>
      <a:accent3>
        <a:srgbClr val="A84076"/>
      </a:accent3>
      <a:accent4>
        <a:srgbClr val="0E78BA"/>
      </a:accent4>
      <a:accent5>
        <a:srgbClr val="E28A42"/>
      </a:accent5>
      <a:accent6>
        <a:srgbClr val="3BB6BF"/>
      </a:accent6>
      <a:hlink>
        <a:srgbClr val="0000FF"/>
      </a:hlink>
      <a:folHlink>
        <a:srgbClr val="FF00FF"/>
      </a:folHlink>
    </a:clrScheme>
    <a:fontScheme name="佈景主題2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佈景主題2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292929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20000"/>
          </a:lnSpc>
          <a:spcBef>
            <a:spcPts val="50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1400" u="none" kumimoji="0" normalizeH="0">
            <a:ln>
              <a:noFill/>
            </a:ln>
            <a:solidFill>
              <a:srgbClr val="292929"/>
            </a:solidFill>
            <a:effectLst/>
            <a:uFillTx/>
            <a:latin typeface="微軟正黑體"/>
            <a:ea typeface="微軟正黑體"/>
            <a:cs typeface="微軟正黑體"/>
            <a:sym typeface="微軟正黑體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