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C6EC-145B-46D9-94C3-0A8B7E57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0B6B-5DCE-42BC-B716-53CD3AE6F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97EE-D61A-4624-AB51-B94474C7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9EC3-B9D0-480D-A918-15F697DE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0346-96DB-436A-9B48-10954AB6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9CE4-A8A3-414B-A383-317DB7CF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88493-DB38-4C29-B813-A768DAED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91F8-E317-4652-A6BA-044C284A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4711-D8B9-4DCB-817E-50BDA0C3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BB14-9CF3-42E6-A035-945AB93D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B5057-CF3B-4580-A333-211DB6A30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3C314-F9AE-4422-A23E-804E805CB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1560-A2CA-4FB9-8098-AD068FCB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030E-F7EB-4C8F-9A0C-DD0B667C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BB64-B4BF-47E9-A7AD-E5EBA06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0404-CEF1-4E0B-A53C-B42B0D5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19F2-634A-437F-8E4D-415DFE70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FA94-E410-4E07-AE8C-BEB87EF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A69C-4284-4F2F-B6B2-8A5EF365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A213-6741-4B21-8E21-F49B9FFE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C0F7-240C-4F26-9F85-C428DA68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2B13B-A607-4162-A9EA-4A32C908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BDB9-CC8E-49C4-BDEC-EAD7926A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F85C-376F-49BE-8A49-E02AE4E5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3F32-EEC7-4102-A4E2-FCC6645A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2210-07E5-4EB6-AFC1-A4CDD552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4E32-251B-471A-A82A-43960A344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2ABF8-0980-4E14-BEA7-554DB376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767A-AAB1-40B3-B811-8D9D3A00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DF60-8A73-42B2-9889-A1310EA4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BD85-81B7-4961-8EF0-8EBF8B2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CD4-504E-4F42-B25B-79ADEDF7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382F-2ED4-4669-8F0D-B517BFC5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78E29-967E-4462-8BE8-B7654B215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1AD2F-A819-4111-9BD2-2C434A4C2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973D3-73D7-4BB1-9995-B101331C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748E0-AE16-4A4E-B20D-32DFADD3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E02B6-D0F8-481B-AF14-5FCDE881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5356F-C66A-40BA-9F15-87856D31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87AE-72E4-4FE0-8B09-CCAEA1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D9A66-5CC7-425E-9572-230AF3A2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B7E3-F95D-4F37-AD95-56324BA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3D70-84A8-4850-A385-87F2CD2E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80B2A-D175-438D-8794-2EE2D187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06EBE-E4C8-41C2-A90F-339A99C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09659-86A8-486C-8BAC-88B41581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1797-31DA-4A0F-AC7F-F3010774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0CF0-DD4B-4A13-9EF3-11BE3AF0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008D-089F-4801-9876-965CA5547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7DBA-3271-49F9-AB5F-39A59115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2E620-CF2D-432D-B220-3CB4986D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66211-363E-4ED1-819C-240BA27C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9968-83DC-41FC-85B1-BB58949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FD27A-8C2D-48D3-AB22-5F5C0E7B7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1C35-C404-4304-A3D7-06232D59A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ABDB8-D904-4028-9E8E-D78A2AD5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18BFF-320F-4CC7-BD9D-74EAEF47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289AD-4371-49BC-A690-FA81A879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ADA90-18BB-4566-AF56-A5AA6510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5F0F6-8ED3-4218-BED7-9BC958DE7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A2F-CEA0-4DF4-AA91-73D262B7B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A6AA-3F8A-4532-8366-8AAC1F22E03C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84F4-C135-405A-B51F-A9A3B41A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D65A-FD15-41B0-84BF-43B28EB6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598C-2BF5-4923-BBB8-1A1F616C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487A-C5DC-4658-B2EF-108840BA0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Hermes Dialer File –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5189-DFE9-406F-B3A9-3A98A249D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2024-01-08</a:t>
            </a:r>
          </a:p>
        </p:txBody>
      </p:sp>
    </p:spTree>
    <p:extLst>
      <p:ext uri="{BB962C8B-B14F-4D97-AF65-F5344CB8AC3E}">
        <p14:creationId xmlns:p14="http://schemas.microsoft.com/office/powerpoint/2010/main" val="38799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B207-C612-4FEA-A116-B2A21DAC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AFD1-AF97-4D2D-BEAB-D70A60AD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review of logic to generate proposed calls.</a:t>
            </a:r>
          </a:p>
          <a:p>
            <a:r>
              <a:rPr lang="en-US" dirty="0"/>
              <a:t>Feedback of current output format.</a:t>
            </a:r>
          </a:p>
          <a:p>
            <a:r>
              <a:rPr lang="en-US" dirty="0"/>
              <a:t>How to scrub against CUBS for compliance?</a:t>
            </a:r>
          </a:p>
        </p:txBody>
      </p:sp>
    </p:spTree>
    <p:extLst>
      <p:ext uri="{BB962C8B-B14F-4D97-AF65-F5344CB8AC3E}">
        <p14:creationId xmlns:p14="http://schemas.microsoft.com/office/powerpoint/2010/main" val="291304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2DC0-9AF5-425D-B1C0-E38F6B4A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F8FFE-CF13-4174-825B-B584DA285813}"/>
              </a:ext>
            </a:extLst>
          </p:cNvPr>
          <p:cNvSpPr/>
          <p:nvPr/>
        </p:nvSpPr>
        <p:spPr>
          <a:xfrm>
            <a:off x="878618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Phone Number per Packet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88854-BC01-4B4D-9E60-DA962300C064}"/>
              </a:ext>
            </a:extLst>
          </p:cNvPr>
          <p:cNvSpPr txBox="1"/>
          <p:nvPr/>
        </p:nvSpPr>
        <p:spPr>
          <a:xfrm>
            <a:off x="564542" y="3663118"/>
            <a:ext cx="28942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Determine Selection </a:t>
            </a:r>
            <a:r>
              <a:rPr lang="en-US" sz="1600" b="1" i="1" dirty="0">
                <a:solidFill>
                  <a:schemeClr val="accent2"/>
                </a:solidFill>
              </a:rPr>
              <a:t>Chance</a:t>
            </a:r>
            <a:r>
              <a:rPr lang="en-US" sz="1600" dirty="0"/>
              <a:t> based on history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Good: RPCs, IBs, Immediate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Bad: Carrier Errors on Texts/</a:t>
            </a:r>
            <a:r>
              <a:rPr lang="en-US" sz="1600" dirty="0" err="1"/>
              <a:t>VoApps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Neutral: No Answer on Dialer, Sent Text/</a:t>
            </a:r>
            <a:r>
              <a:rPr lang="en-US" sz="1600" dirty="0" err="1"/>
              <a:t>VoApp</a:t>
            </a:r>
            <a:r>
              <a:rPr lang="en-US" sz="1600" dirty="0"/>
              <a:t> but no payment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Preference for CLTAUTH, CLTIPA, 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49E0E-8A65-4ADF-9673-DB7E705CFFEB}"/>
              </a:ext>
            </a:extLst>
          </p:cNvPr>
          <p:cNvSpPr/>
          <p:nvPr/>
        </p:nvSpPr>
        <p:spPr>
          <a:xfrm>
            <a:off x="4545495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Best Packets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2CB19-2A2E-4F98-A1F2-75F56A4D93DD}"/>
              </a:ext>
            </a:extLst>
          </p:cNvPr>
          <p:cNvSpPr txBox="1"/>
          <p:nvPr/>
        </p:nvSpPr>
        <p:spPr>
          <a:xfrm>
            <a:off x="4231419" y="3663118"/>
            <a:ext cx="2894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volume target by Team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N best scores (packets)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840FC-D986-4036-B963-6C321F51447B}"/>
              </a:ext>
            </a:extLst>
          </p:cNvPr>
          <p:cNvSpPr/>
          <p:nvPr/>
        </p:nvSpPr>
        <p:spPr>
          <a:xfrm>
            <a:off x="8526449" y="2514600"/>
            <a:ext cx="226612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Call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CC6EE-6002-4BE0-A3DE-6BBC0F947F78}"/>
              </a:ext>
            </a:extLst>
          </p:cNvPr>
          <p:cNvSpPr txBox="1"/>
          <p:nvPr/>
        </p:nvSpPr>
        <p:spPr>
          <a:xfrm>
            <a:off x="8212373" y="3663118"/>
            <a:ext cx="289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Rank options (5 DOW x 5 Hour-Windows) and match to Ranked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b="1" i="1" dirty="0">
                <a:solidFill>
                  <a:schemeClr val="accent2"/>
                </a:solidFill>
              </a:rPr>
              <a:t>Jitter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1561A-D406-4512-BE28-8A975A4C9D31}"/>
              </a:ext>
            </a:extLst>
          </p:cNvPr>
          <p:cNvSpPr txBox="1"/>
          <p:nvPr/>
        </p:nvSpPr>
        <p:spPr>
          <a:xfrm>
            <a:off x="5669278" y="6056697"/>
            <a:ext cx="611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</a:rPr>
              <a:t>Rotation</a:t>
            </a:r>
            <a:r>
              <a:rPr lang="en-US" sz="1600" dirty="0"/>
              <a:t> introduced to control for self-fulfilling prophecies (e.g., Monday 1PM looks best because we always call best scores there)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A0B4B-C6A1-4F38-B200-93AC57C18A80}"/>
              </a:ext>
            </a:extLst>
          </p:cNvPr>
          <p:cNvSpPr txBox="1"/>
          <p:nvPr/>
        </p:nvSpPr>
        <p:spPr>
          <a:xfrm>
            <a:off x="838200" y="1653859"/>
            <a:ext cx="677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Specify who to call, what phones, and (roughly) when.</a:t>
            </a:r>
          </a:p>
        </p:txBody>
      </p:sp>
    </p:spTree>
    <p:extLst>
      <p:ext uri="{BB962C8B-B14F-4D97-AF65-F5344CB8AC3E}">
        <p14:creationId xmlns:p14="http://schemas.microsoft.com/office/powerpoint/2010/main" val="13498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D864-7FED-44B8-9DF9-FEB9C884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Directory 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A8361-E657-4113-969F-4709C71E5FCC}"/>
              </a:ext>
            </a:extLst>
          </p:cNvPr>
          <p:cNvSpPr txBox="1"/>
          <p:nvPr/>
        </p:nvSpPr>
        <p:spPr>
          <a:xfrm>
            <a:off x="564542" y="1690688"/>
            <a:ext cx="9668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TEAM_DOW-HOURWINDOW_PHONETYPE</a:t>
            </a:r>
            <a:r>
              <a:rPr lang="en-US" i="1" dirty="0"/>
              <a:t>, e.g. HEALTHCARE_1MON-1000_CLTIPA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TEAM: 		</a:t>
            </a:r>
            <a:r>
              <a:rPr lang="en-US" dirty="0"/>
              <a:t>See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DOW:</a:t>
            </a:r>
            <a:r>
              <a:rPr lang="en-US" dirty="0"/>
              <a:t> 			1Mon, 2Tue, 3Wed, 4Thu, 5Fri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HOURWINDOW:</a:t>
            </a:r>
            <a:r>
              <a:rPr lang="en-US" dirty="0"/>
              <a:t> 	0700, 1000, 1200, 1300, 1600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PHONETYPE (any of):	</a:t>
            </a:r>
            <a:r>
              <a:rPr lang="en-US" dirty="0"/>
              <a:t>CLTAUTH, CLTIPA, DOAUTH, DOIPA, DOLAND, LAND</a:t>
            </a:r>
          </a:p>
        </p:txBody>
      </p:sp>
    </p:spTree>
    <p:extLst>
      <p:ext uri="{BB962C8B-B14F-4D97-AF65-F5344CB8AC3E}">
        <p14:creationId xmlns:p14="http://schemas.microsoft.com/office/powerpoint/2010/main" val="221637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55F-996E-4A7F-B047-6E6C4293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Directory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79EB-9B9F-409F-A732-E5DA42FB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TEAM</a:t>
            </a:r>
          </a:p>
          <a:p>
            <a:r>
              <a:rPr lang="en-US" dirty="0"/>
              <a:t>Carol</a:t>
            </a:r>
            <a:endParaRPr lang="en-US" b="1" i="1" dirty="0"/>
          </a:p>
          <a:p>
            <a:pPr lvl="1"/>
            <a:r>
              <a:rPr lang="en-US" b="1" i="1" dirty="0"/>
              <a:t>DC</a:t>
            </a:r>
          </a:p>
          <a:p>
            <a:pPr lvl="1"/>
            <a:r>
              <a:rPr lang="en-US" b="1" i="1" dirty="0"/>
              <a:t>COC Parking</a:t>
            </a:r>
          </a:p>
          <a:p>
            <a:pPr lvl="1"/>
            <a:r>
              <a:rPr lang="en-US" b="1" i="1" dirty="0"/>
              <a:t>Toll </a:t>
            </a:r>
            <a:r>
              <a:rPr lang="en-US" i="1" dirty="0"/>
              <a:t>(IL, MD, ERC, PA Turnpike, San Diego)</a:t>
            </a:r>
          </a:p>
          <a:p>
            <a:pPr lvl="1"/>
            <a:r>
              <a:rPr lang="en-US" b="1" i="1" dirty="0"/>
              <a:t>Municipal </a:t>
            </a:r>
            <a:r>
              <a:rPr lang="en-US" i="1" dirty="0"/>
              <a:t>(</a:t>
            </a:r>
            <a:r>
              <a:rPr lang="en-US" i="1" dirty="0" err="1"/>
              <a:t>Conduents</a:t>
            </a:r>
            <a:r>
              <a:rPr lang="en-US" i="1" dirty="0"/>
              <a:t>, COC EMS, Det EMS, OKC Parking, Philly Parking/Water/</a:t>
            </a:r>
            <a:r>
              <a:rPr lang="en-US" i="1" dirty="0" err="1"/>
              <a:t>Misc</a:t>
            </a:r>
            <a:r>
              <a:rPr lang="en-US" i="1" dirty="0"/>
              <a:t>, Seattle, SF MTA/EMS)</a:t>
            </a:r>
          </a:p>
          <a:p>
            <a:pPr lvl="1"/>
            <a:r>
              <a:rPr lang="en-US" b="1" i="1" dirty="0"/>
              <a:t>UTL </a:t>
            </a:r>
            <a:r>
              <a:rPr lang="en-US" i="1" dirty="0"/>
              <a:t>(CE 3P, DTE 3P, </a:t>
            </a:r>
            <a:r>
              <a:rPr lang="en-US" i="1" dirty="0" err="1"/>
              <a:t>Evergy</a:t>
            </a:r>
            <a:r>
              <a:rPr lang="en-US" i="1" dirty="0"/>
              <a:t>, Nicor)</a:t>
            </a:r>
          </a:p>
          <a:p>
            <a:pPr lvl="1"/>
            <a:r>
              <a:rPr lang="en-US" b="1" i="1" dirty="0"/>
              <a:t>DTE EOP</a:t>
            </a:r>
          </a:p>
          <a:p>
            <a:r>
              <a:rPr lang="en-US" dirty="0"/>
              <a:t>Greg</a:t>
            </a:r>
          </a:p>
          <a:p>
            <a:pPr lvl="1"/>
            <a:r>
              <a:rPr lang="en-US" b="1" i="1" dirty="0"/>
              <a:t>Fran PP</a:t>
            </a:r>
          </a:p>
          <a:p>
            <a:pPr lvl="1"/>
            <a:r>
              <a:rPr lang="en-US" b="1" i="1" dirty="0"/>
              <a:t>MDA</a:t>
            </a:r>
          </a:p>
          <a:p>
            <a:pPr lvl="1"/>
            <a:r>
              <a:rPr lang="en-US" b="1" i="1" dirty="0"/>
              <a:t>Everything Else</a:t>
            </a:r>
          </a:p>
          <a:p>
            <a:r>
              <a:rPr lang="en-US" dirty="0"/>
              <a:t>Fatima</a:t>
            </a:r>
          </a:p>
          <a:p>
            <a:pPr lvl="1"/>
            <a:r>
              <a:rPr lang="en-US" b="1" i="1" dirty="0"/>
              <a:t>State</a:t>
            </a:r>
          </a:p>
          <a:p>
            <a:pPr lvl="1"/>
            <a:r>
              <a:rPr lang="en-US" b="1" i="1" dirty="0"/>
              <a:t>County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EB72-3F62-4B34-B0A7-7FF8FD8F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– File Format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F88F1-4864-4920-8A84-13AE6A5F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9287"/>
            <a:ext cx="5152101" cy="472337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8C323-2FB9-49CC-8249-FE060B36444A}"/>
              </a:ext>
            </a:extLst>
          </p:cNvPr>
          <p:cNvSpPr txBox="1"/>
          <p:nvPr/>
        </p:nvSpPr>
        <p:spPr>
          <a:xfrm>
            <a:off x="707667" y="6472662"/>
            <a:ext cx="515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Effectively, 1 row per unique phone (in designated fields) per packet.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8D149-68CC-4174-B144-4A2CB63D6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8" b="19153"/>
          <a:stretch/>
        </p:blipFill>
        <p:spPr>
          <a:xfrm>
            <a:off x="6201701" y="1749287"/>
            <a:ext cx="5152101" cy="167971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0CA0D-91CE-460F-911A-62E4CEBB1AAE}"/>
              </a:ext>
            </a:extLst>
          </p:cNvPr>
          <p:cNvGrpSpPr/>
          <p:nvPr/>
        </p:nvGrpSpPr>
        <p:grpSpPr>
          <a:xfrm>
            <a:off x="861815" y="2166731"/>
            <a:ext cx="10491985" cy="4247332"/>
            <a:chOff x="861815" y="2166731"/>
            <a:chExt cx="10491985" cy="4247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AC6EA6-E8A4-4F59-8884-F386C471B710}"/>
                </a:ext>
              </a:extLst>
            </p:cNvPr>
            <p:cNvSpPr/>
            <p:nvPr/>
          </p:nvSpPr>
          <p:spPr>
            <a:xfrm>
              <a:off x="861815" y="2166731"/>
              <a:ext cx="5120614" cy="18685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77CFB8-2DAD-4FE9-9AC2-8C997D2E2851}"/>
                </a:ext>
              </a:extLst>
            </p:cNvPr>
            <p:cNvSpPr/>
            <p:nvPr/>
          </p:nvSpPr>
          <p:spPr>
            <a:xfrm>
              <a:off x="861815" y="3311719"/>
              <a:ext cx="5120614" cy="142725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93DC5C-E56B-4BF6-89EF-7F9A01C2074C}"/>
                </a:ext>
              </a:extLst>
            </p:cNvPr>
            <p:cNvSpPr/>
            <p:nvPr/>
          </p:nvSpPr>
          <p:spPr>
            <a:xfrm>
              <a:off x="861815" y="4874151"/>
              <a:ext cx="5120614" cy="1539912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B1C9BF-8BF1-4325-9F0A-64CABC150B78}"/>
                </a:ext>
              </a:extLst>
            </p:cNvPr>
            <p:cNvSpPr/>
            <p:nvPr/>
          </p:nvSpPr>
          <p:spPr>
            <a:xfrm>
              <a:off x="6233186" y="3245458"/>
              <a:ext cx="5120614" cy="164326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477281-1AF0-4B33-8EF0-1A38E40AEB47}"/>
              </a:ext>
            </a:extLst>
          </p:cNvPr>
          <p:cNvSpPr txBox="1"/>
          <p:nvPr/>
        </p:nvSpPr>
        <p:spPr>
          <a:xfrm>
            <a:off x="6178085" y="3487599"/>
            <a:ext cx="5152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One row per proposed call. 1 file will contain given phone max once.</a:t>
            </a:r>
          </a:p>
        </p:txBody>
      </p:sp>
    </p:spTree>
    <p:extLst>
      <p:ext uri="{BB962C8B-B14F-4D97-AF65-F5344CB8AC3E}">
        <p14:creationId xmlns:p14="http://schemas.microsoft.com/office/powerpoint/2010/main" val="382222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4424-20CF-4BEA-8B9C-F722FA32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CUBS Scrubs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23C2-B779-46EB-958F-B3F042EA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– Import 1 file per logon that contains final export name.</a:t>
            </a:r>
          </a:p>
          <a:p>
            <a:pPr lvl="1"/>
            <a:r>
              <a:rPr lang="en-US" dirty="0"/>
              <a:t>Filter based on scrubs</a:t>
            </a:r>
          </a:p>
          <a:p>
            <a:pPr lvl="1"/>
            <a:r>
              <a:rPr lang="en-US" dirty="0"/>
              <a:t>Check phone type is correct</a:t>
            </a:r>
          </a:p>
          <a:p>
            <a:pPr lvl="1"/>
            <a:r>
              <a:rPr lang="en-US" dirty="0"/>
              <a:t>Write file per export name</a:t>
            </a:r>
          </a:p>
        </p:txBody>
      </p:sp>
    </p:spTree>
    <p:extLst>
      <p:ext uri="{BB962C8B-B14F-4D97-AF65-F5344CB8AC3E}">
        <p14:creationId xmlns:p14="http://schemas.microsoft.com/office/powerpoint/2010/main" val="60937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362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Hermes Dialer File – IT</vt:lpstr>
      <vt:lpstr>Agenda</vt:lpstr>
      <vt:lpstr>Logic Overview</vt:lpstr>
      <vt:lpstr>Output – Directory Format</vt:lpstr>
      <vt:lpstr>Output – Directory Format</vt:lpstr>
      <vt:lpstr>Output – File Format</vt:lpstr>
      <vt:lpstr>CUBS Scrubs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Chang</dc:creator>
  <cp:lastModifiedBy>Jason Chang</cp:lastModifiedBy>
  <cp:revision>28</cp:revision>
  <dcterms:created xsi:type="dcterms:W3CDTF">2024-01-08T15:39:37Z</dcterms:created>
  <dcterms:modified xsi:type="dcterms:W3CDTF">2024-01-08T21:50:53Z</dcterms:modified>
</cp:coreProperties>
</file>