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1D84-DAB6-4B04-84FB-5C56A168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B076-5215-4ACC-B86A-6105F549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C8CC-5AE0-40A0-9724-E7543088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F3AC-1CF7-4C55-81B2-2A4B97D6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4255-11F9-4FEF-87B4-E89CD89D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C129-D9FB-4CBC-A5F9-14A1BED2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F6280-4F4E-48F5-8BC6-CFD93FFCE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BE90-4202-4F0A-B244-D361F43D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CD3F-A35D-4EE3-BAC1-E9156A56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BC8F-E473-4D08-9908-D26352AA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FF810-C744-49F7-AC83-09344469C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C005E-25C6-4B47-B5E3-4C6054D7D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4033-1E9F-4F06-83ED-6636FD1D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0971-BF4E-40CE-B71E-AA166C8D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3E2F-F2A8-493B-990F-A4591DE1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236-AA1C-49B7-A70E-4E3A0F15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1CFA-209E-4CDE-8840-C8C48FAA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67FD-73E6-40BB-8AB8-CDA5525F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021A-4298-456A-91A2-03BA184E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CD8C-479A-44C4-A54A-5742D20B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DE33-35EF-429F-A171-33F6C46A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E9470-359D-4EEC-8E38-BF5F1423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E63E-7B4B-4AFE-A6C1-AABDA747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B7D1-E676-4A9F-9A21-DCBB3AE6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11B3-4846-42BB-849D-7D910E9F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E721-10A9-4A8E-975F-58236888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143D-94CF-40D1-8140-000DC4274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1B52A-8A5D-4679-AEF9-2A37EC4ED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D15AD-E636-41AC-915A-4F8D68CA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6579-7577-4B37-B78B-1DFC4F9E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6BCE6-C653-4C1B-9CE8-ABC7423D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BF5A-1C89-4AD1-9199-8F8FC21E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E5DF8-8066-4C38-A14C-9D40E6D6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34463-5423-4E7F-B98B-17C6B820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ECF55-A2CC-4AFF-BE87-B216B9C0A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1C634-1AB7-47D2-94ED-53BF1D4C5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4F529-B26D-4B1F-A521-68855017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1E2D6-89AA-40F2-A7EB-7AFA64D2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9E0B4-CE5A-4D89-891A-9E9F5676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76A8-7826-4FB5-B461-5A87696E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0C924-5A4D-4315-9772-1FE198C3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75AB-271A-4837-BBEB-ACDB905B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54708-E7BE-4DB3-B4E5-038B5B46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75CD9-280A-4798-8DAC-9C2A88F9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25FEC-4EB1-4511-AC33-7C4FA7E7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1C3B7-54D3-4BC6-8FB4-896EFE9E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651C-1BFD-4CE6-8E04-E5C26DEA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13FA-38E8-468D-828F-82830C30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3478E-CBA7-4FAA-BEE5-9840D33C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C6678-9BE5-41F8-9394-B1014D22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0A309-7254-48A6-837B-48F8AE98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CA1D6-5C03-46D5-8B86-0F1C6E7F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B2C7-F75C-4EA6-B306-BA475BF5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BF497-8A0B-4C67-BD3A-3C31C2EAD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1244D-5BA6-483E-AAEC-36EBCAEA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6FA3-D3DF-4625-8104-BF810156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B4DB-8B57-4CB8-8A30-7BE18314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1DA8-0709-4A7A-A8AC-78CCB71C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3CCAA-5214-497A-847D-5C83C743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9665-C98C-42D9-8E53-93EDB79E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659B-A9F6-4DDC-B290-FB883EF4B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34AA-61AF-467A-A15E-7AB243FB78B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E04A-3172-433D-9039-61A41BA9A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E889-79F8-4ADB-842B-95A0D5FA1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3701-717F-4D7B-8EB0-83429187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979C-AAEF-4A13-99F9-2328CAF52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BBFE-E85E-45AB-A0CD-BFC1EE659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D20-7566-4CC1-8249-92E93E27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Yields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4BBC63-48B4-4639-A347-8F1E272E4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982" y="1825625"/>
            <a:ext cx="4744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AA76-EAED-4643-842B-639C85AA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VoApps</a:t>
            </a:r>
            <a:r>
              <a:rPr lang="en-US" dirty="0"/>
              <a:t> Yields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6C398-3807-4CA1-AD99-403B7E61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678" y="1825625"/>
            <a:ext cx="46706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7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0F53-D213-493E-BB75-9F5FA5D3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Yields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9144F8-3F56-401A-8DF8-292A00624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562" y="1825625"/>
            <a:ext cx="46468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9A4F-F941-45A0-A62A-24E695D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A1C01-4062-4728-8C2E-B10084844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346" y="1825625"/>
            <a:ext cx="4443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4577-DF85-4894-BB92-21E30533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E0BF70-8598-4771-80FB-973E62564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321" y="1825625"/>
            <a:ext cx="43333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1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F7B-0B66-4D3E-9233-9F50D1A2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BE511-C442-47E6-A336-09B8FC066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108" y="1825625"/>
            <a:ext cx="4433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6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Texts Yields</vt:lpstr>
      <vt:lpstr>VoApps Yields</vt:lpstr>
      <vt:lpstr>Letters Yields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Chang</dc:creator>
  <cp:lastModifiedBy>Jason Chang</cp:lastModifiedBy>
  <cp:revision>5</cp:revision>
  <dcterms:created xsi:type="dcterms:W3CDTF">2024-01-16T12:40:24Z</dcterms:created>
  <dcterms:modified xsi:type="dcterms:W3CDTF">2024-01-16T15:42:13Z</dcterms:modified>
</cp:coreProperties>
</file>