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8637-B137-4F37-A9C2-3D3E43BD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FC7E4-1552-4783-8204-00A6EA41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0BC6-9EB7-4028-AEEF-9F18F29D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133D-E8C2-44BE-9F81-1AA4A57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0CF3-608F-4013-BBFE-BA1A4FF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9825-36AB-49F2-BAEF-4D8B7784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9022B-44E2-4C59-8A47-4570EF2A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8D4D-553F-40A4-A5FD-0E8CB77B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127A-BC7A-4A9B-BBF5-DEEE9DAA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7393-70ED-474C-BC88-5B61FDC6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3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FB48-BCFD-45F2-B211-C7B460969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DAFBB-3820-46DA-9E60-28D29E656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A2CD-E821-4804-99EA-6DB03E1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7896-FB8B-4B28-9733-0C0404AF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871F-18A5-4C0E-AD08-1AE30B60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1CE6-6AE5-4A01-8952-CCE48440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DC3D-B5C5-4DE7-8FB5-21B835E3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D8DEF-6DE1-4539-BCE0-443738AF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B1CD-4568-436F-8A81-B407BDD5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B379-ED95-4700-8225-4042212D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4C78-5CD4-4892-B69B-B6E9CC1F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951B-3F3B-48E7-84B1-824BE37C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AF65-58AE-4D46-BED5-A01D1F1F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1D898-E4FA-4455-8B1F-0B3FE3D5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ED42A-04FD-46C4-9566-903FBE2D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7315-B1AD-46AA-9C19-BF189D7F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EC79-FEB6-4421-B4C5-CBCEA0941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B215F-BCF0-4A36-A51F-1A73F294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B2B9-BB47-4AB9-B7D5-F40E555D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4C5E-1CF5-4048-8B92-DC2BE86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7D650-AEDF-4944-B342-DC948960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BECA-992E-40C6-B4E9-062C943B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EA90-F035-4313-8316-8AF8D95A4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D14F6-86C2-4C73-ADA5-FC85C7FB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A2AEC-5CB0-4F78-B61B-5CF4E24EC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B215F-06EE-494E-84DD-FA06E7695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32833-7777-4423-B79D-119CA161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6117C-11B1-4AA3-AECC-4102C766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3FD7F-3D50-4D4E-8B20-6C84D38B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643F-56FF-4938-8E9C-D6F55B24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B4EE8-F4D6-49B3-AA9C-BE56BBE6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A808A-02FC-457C-A2C9-F06590A4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5E55B-969A-456C-8FDD-C2A2CCBE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41D3E-583F-42A8-9CB5-A3160AE0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027FB-C384-46DC-B0AD-4556660C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A3FE1-5D5D-4CE7-B15A-4C57CC9E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8AB6-7EB0-4833-AEF5-6EE0B39A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280A-AC28-4B5C-B408-0BE34D90C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9315-6CEB-44AD-9656-AE197EFF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4B5C5-74F8-4E5D-AE70-C591D8BC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69FE4-30C7-4D5D-84E6-23C1015D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00C57-C2D5-4235-A5E5-146906BC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A8FB-EFEB-4130-8B78-A2CE3AE0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A67DB-A686-4535-9CD0-74575985B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FBE0-983F-45FD-9B56-ABFF46C53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12CDE-AEA3-4D94-88BB-8A866750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54672-A81F-4C31-8573-E5A54097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7FFF0-DA6E-4A98-B5D2-18F6F351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8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7F56E-944E-41D9-828A-EC34047E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25A73-A6DD-4F26-AED7-17569C55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59E2-4CC0-4A86-98EE-F2E9784BC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C52A-097C-4C7D-A8BF-7BBAD218AA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B2EF0-B2EF-4CB0-BCA4-9A4FCCD27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3432-F697-4F4D-85FB-64BF61F0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9D87-05DA-4C4E-8871-50F09285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E0F4-D280-408B-8142-E64D7BA32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Externalize </a:t>
            </a:r>
            <a:r>
              <a:rPr lang="en-US" dirty="0" err="1"/>
              <a:t>VoApps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60BF1-948A-4311-9674-06F9033A5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A0C1-92D4-44BD-A74A-90C1AAD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FF5B-6710-4177-B930-E61C95FD3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err="1"/>
              <a:t>VoApp</a:t>
            </a:r>
            <a:r>
              <a:rPr lang="en-US" dirty="0"/>
              <a:t> Process</a:t>
            </a:r>
          </a:p>
          <a:p>
            <a:r>
              <a:rPr lang="en-US" dirty="0"/>
              <a:t>How does this fit in the Omnichannel vision?</a:t>
            </a:r>
          </a:p>
        </p:txBody>
      </p:sp>
    </p:spTree>
    <p:extLst>
      <p:ext uri="{BB962C8B-B14F-4D97-AF65-F5344CB8AC3E}">
        <p14:creationId xmlns:p14="http://schemas.microsoft.com/office/powerpoint/2010/main" val="401811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12A5-4A60-4180-A7E4-5177FC79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VoApps</a:t>
            </a:r>
            <a:r>
              <a:rPr lang="en-US" dirty="0"/>
              <a:t> Process – Why </a:t>
            </a:r>
            <a:r>
              <a:rPr lang="en-US" dirty="0" err="1"/>
              <a:t>VoApps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46E8-6E02-4EDE-B429-17016ACD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Why </a:t>
            </a:r>
            <a:r>
              <a:rPr lang="en-US" dirty="0" err="1"/>
              <a:t>VoApps</a:t>
            </a:r>
            <a:r>
              <a:rPr lang="en-US" dirty="0"/>
              <a:t>?</a:t>
            </a:r>
          </a:p>
          <a:p>
            <a:pPr lvl="1" fontAlgn="base"/>
            <a:r>
              <a:rPr lang="en-US" dirty="0"/>
              <a:t>Quickly </a:t>
            </a:r>
            <a:r>
              <a:rPr lang="en-US" b="1" dirty="0"/>
              <a:t>expanding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Highly </a:t>
            </a:r>
            <a:r>
              <a:rPr lang="en-US" b="1" dirty="0"/>
              <a:t>manual</a:t>
            </a:r>
            <a:r>
              <a:rPr lang="en-US" dirty="0"/>
              <a:t> process.</a:t>
            </a:r>
          </a:p>
          <a:p>
            <a:pPr lvl="1" fontAlgn="base"/>
            <a:r>
              <a:rPr lang="en-US" dirty="0"/>
              <a:t>Least </a:t>
            </a:r>
            <a:r>
              <a:rPr lang="en-US" b="1" dirty="0"/>
              <a:t>CUBS interaction</a:t>
            </a:r>
            <a:r>
              <a:rPr lang="en-US" dirty="0"/>
              <a:t> (vs Letters and Texts).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Goals</a:t>
            </a:r>
          </a:p>
          <a:p>
            <a:pPr lvl="1" fontAlgn="base"/>
            <a:r>
              <a:rPr lang="en-US" b="1" dirty="0"/>
              <a:t>Automate execution</a:t>
            </a:r>
            <a:r>
              <a:rPr lang="en-US" dirty="0"/>
              <a:t> to reduce time spent by Jamie M's team.</a:t>
            </a:r>
          </a:p>
          <a:p>
            <a:pPr lvl="1" fontAlgn="base"/>
            <a:r>
              <a:rPr lang="en-US" b="1" dirty="0"/>
              <a:t>Incorporate flexibility</a:t>
            </a:r>
            <a:r>
              <a:rPr lang="en-US" dirty="0"/>
              <a:t> if on-demand </a:t>
            </a:r>
            <a:r>
              <a:rPr lang="en-US" dirty="0" err="1"/>
              <a:t>adhocs</a:t>
            </a:r>
            <a:r>
              <a:rPr lang="en-US" dirty="0"/>
              <a:t> are needed.</a:t>
            </a:r>
          </a:p>
          <a:p>
            <a:pPr lvl="1" fontAlgn="base"/>
            <a:r>
              <a:rPr lang="en-US" b="1" dirty="0"/>
              <a:t>Standardize decisioning</a:t>
            </a:r>
            <a:r>
              <a:rPr lang="en-US" dirty="0"/>
              <a:t> to target highest return on </a:t>
            </a:r>
            <a:r>
              <a:rPr lang="en-US" dirty="0" err="1"/>
              <a:t>VoApps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79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AEBF-5A8B-4604-B14E-416EB336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VoApps</a:t>
            </a:r>
            <a:r>
              <a:rPr lang="en-US" dirty="0"/>
              <a:t> Process – Process Proposal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A626A6-A869-4DDD-BE17-6EFA2A59B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8737"/>
            <a:ext cx="10515600" cy="20833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B1F47-68D4-4475-9BF4-7308A590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58467"/>
            <a:ext cx="10515601" cy="17167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657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8C34-EE1D-41FC-8374-94FCEED3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Omnichannel Vision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E034F5-1372-43E8-9AF1-FD126C0BF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6" y="1979875"/>
            <a:ext cx="11427428" cy="4047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4D37-47C1-42D2-9F9A-D55B50CF0E05}"/>
              </a:ext>
            </a:extLst>
          </p:cNvPr>
          <p:cNvSpPr/>
          <p:nvPr/>
        </p:nvSpPr>
        <p:spPr>
          <a:xfrm>
            <a:off x="1852654" y="1864581"/>
            <a:ext cx="8672924" cy="106945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C85C80-644D-4FD2-B3AB-1DF2F76F2FC0}"/>
              </a:ext>
            </a:extLst>
          </p:cNvPr>
          <p:cNvSpPr/>
          <p:nvPr/>
        </p:nvSpPr>
        <p:spPr>
          <a:xfrm>
            <a:off x="9175806" y="2934031"/>
            <a:ext cx="1351722" cy="106945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4E655E-9921-48D3-8443-16F9ED6DABBF}"/>
              </a:ext>
            </a:extLst>
          </p:cNvPr>
          <p:cNvSpPr/>
          <p:nvPr/>
        </p:nvSpPr>
        <p:spPr>
          <a:xfrm>
            <a:off x="10525577" y="2934031"/>
            <a:ext cx="1351722" cy="106945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Externalize VoApps</vt:lpstr>
      <vt:lpstr>Agenda</vt:lpstr>
      <vt:lpstr>VoApps Process – Why VoApps?</vt:lpstr>
      <vt:lpstr>VoApps Process – Process Proposal</vt:lpstr>
      <vt:lpstr>Omnichannel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Externalize VoApps</dc:title>
  <dc:creator>Jason Chang</dc:creator>
  <cp:lastModifiedBy>Jason Chang</cp:lastModifiedBy>
  <cp:revision>11</cp:revision>
  <dcterms:created xsi:type="dcterms:W3CDTF">2023-02-16T14:57:12Z</dcterms:created>
  <dcterms:modified xsi:type="dcterms:W3CDTF">2023-03-07T22:27:51Z</dcterms:modified>
</cp:coreProperties>
</file>