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B324-0A9C-47CE-B5C7-60C0D0B82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ADB31-F8AC-4961-A157-4B283913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B011-E8C4-4F61-AA2A-D624FE53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B9FE-B740-4D8D-9D4B-BB7F2A1C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CF73-C27D-46FB-9180-1FE9422A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1C23-10F0-4A2C-8AB6-C75A9C0E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C879B-0F2B-4050-9227-049DB48C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16D0-C4BE-473E-A538-A93C340D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AE48-55A8-4A03-8FCE-CF69A5E0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3BCC5-5C4B-4047-9D78-59B7FD84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8CA3B-4FC2-46D8-BED0-53B013016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115AE-E44D-4239-9527-643313AC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1DE15-A7CF-48A9-8890-78B50E72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2C94-9346-4C82-8B8B-5C724AAB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C56F-386D-46FD-B61B-9C537B5D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F239-CC4C-48A6-A136-4004D959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92256-3DAF-4A49-8852-131E70CD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BE26-1034-4FE0-B639-5AEACF40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239D-7A09-4387-9DE3-0514D49B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97F2-4099-4886-97B1-F29956A7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171B-EF37-4565-A065-A5E60BF7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BA09-B9E7-4A3B-890F-2FA6F938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5E2AE-8CA7-4EC4-9C2D-904928BD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7D90-7351-4487-823D-80834D50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A5E6-8EC3-4C4E-B2A7-379064D8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299B-88EE-4D65-8F82-8FED830F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4784-79D9-4052-8436-4B86DE79A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8E554-42E7-41C2-AC7B-B6BC5D9B8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0BE32-0C35-4AC1-9B9D-B08FA085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81CCB-6C94-402E-8052-3450523A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626B-2D9A-4E79-9E71-A8314D14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7D6A-C93F-4A6D-B2F5-A8431387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EA740-AB89-4792-8416-0ECFD5BF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EA568-3429-42C3-846E-15CB2111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72152-06D4-4BE6-B10D-12B402E82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F0A9D-41BE-4819-B965-9CFBED8E7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B4279-5DBB-464C-9F95-F7C16277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C1D50-358C-41F1-9743-DE8646B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1A92E-3784-4500-B75C-2F89C929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7A67-EB7A-4A29-9DA1-2E865E48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F31E0-167A-4FD2-8649-6BD535CC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0E66E-9875-4F8D-B90B-A996B3DD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BB703-8058-43E7-8D75-FB14489F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1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77DFF-7350-4579-AAF8-146B7C66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2F87A-4AD1-410F-903C-390FFB89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8F44E-0BBD-4DA7-9497-9ACDB874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5C88-F5B1-463F-983E-1B9074CF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AAF1-7840-4F69-9195-3287C4FA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38DC5-2995-4CB0-B860-F959E55D1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15AC-DAE2-486F-A9D0-672E8667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61201-BAC2-4D73-9D96-F613376D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8AF91-3AAA-4AC8-B4C9-163C4236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931A-3AD9-47FF-B62E-EC498107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42148-8C62-496D-90A2-9095AC898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32EB-4AA4-4683-BF57-86780E1A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77255-2393-420E-8B22-E1631EE6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4C6C1-A19F-4C61-A7B9-317C6ED2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04B7E-B5AB-44EE-8033-1A1C7132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75FFE-0EC0-456E-99B0-C6EE4352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A58B-59A2-4826-A40A-D5BAD0BE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E1F8-BC2F-44F4-82A6-21FB2BE40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AF42-1C48-4D67-B939-56AAC5F40E8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2C81-0856-4C72-A9BC-0856990E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F619-C8BC-440B-AA9F-A102C9E9C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5020-2FA7-4D33-98BB-290AC9DB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C752-D86F-415F-9C1F-B718CC3DA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A22B5-5517-4F9D-9001-6439C6710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C3B6-1D0D-4555-8DCF-A9CC3934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Scoring: Letters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806D68-CC0C-412A-9860-66D2053B5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921" y="1825625"/>
            <a:ext cx="4406158" cy="435133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15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C3B6-1D0D-4555-8DCF-A9CC3934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Scoring: </a:t>
            </a:r>
            <a:r>
              <a:rPr lang="en-US" dirty="0" err="1"/>
              <a:t>VoApps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B252A9-2707-41FF-8F59-75BA33B32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592" y="1825625"/>
            <a:ext cx="4278816" cy="435133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C3B6-1D0D-4555-8DCF-A9CC3934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Scoring: Text Messages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ED5890-CDAA-4809-804A-D9EB5AFF6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878" y="1825625"/>
            <a:ext cx="4406244" cy="4351338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45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Scoring: Letters</vt:lpstr>
      <vt:lpstr>Scoring: VoApps</vt:lpstr>
      <vt:lpstr>Scoring: Text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Chang</dc:creator>
  <cp:lastModifiedBy>Jason Chang</cp:lastModifiedBy>
  <cp:revision>3</cp:revision>
  <dcterms:created xsi:type="dcterms:W3CDTF">2023-04-17T12:57:01Z</dcterms:created>
  <dcterms:modified xsi:type="dcterms:W3CDTF">2023-04-21T18:27:46Z</dcterms:modified>
</cp:coreProperties>
</file>