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9" r:id="rId4"/>
    <p:sldId id="263" r:id="rId5"/>
    <p:sldId id="264" r:id="rId6"/>
    <p:sldId id="265" r:id="rId7"/>
    <p:sldId id="270" r:id="rId8"/>
    <p:sldId id="266" r:id="rId9"/>
    <p:sldId id="274" r:id="rId10"/>
    <p:sldId id="275" r:id="rId11"/>
    <p:sldId id="271" r:id="rId12"/>
    <p:sldId id="27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4941-85D0-3109-0EB1-08F11E44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585B8-0E17-450B-4BA3-34AB1081B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3AA9-08F2-AE8F-D27D-A6F6D9BA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7C45-D9D2-642B-D499-DF230716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AEF0-E913-03D4-F468-8F6B8486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67E0-8E49-0FEC-34FC-E52414F6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321F0-C6B3-A42A-8518-53383EF0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2993-CEB7-80C0-5EBA-06B02FAB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D678-B928-8E63-A94A-69157968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3835-EC24-8799-EF92-EF9BDB2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F8C7-FE55-3C16-DB9E-D7F78C090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DE023-7930-EA11-1F00-6BB7EDE3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36D5-CEFE-2414-1D8A-62747B57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A8AB-E71E-221C-7716-7D8F548F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0847-CDA9-1E4F-D607-7936C52E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58D6-0C9C-8B16-A290-C18609E4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BFBE-66E6-AF8D-8036-3FE362BF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4614-7E39-4586-5359-DA940116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BA16-D0FA-7407-F2D9-78DE5B7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E14F-6658-A9DF-63F8-DECA1EFF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001D-CFC1-9C75-CFB0-E9C6422E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59C11-7AE8-1AD9-8782-6FA51B29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51B91-CCE4-49B0-ED2B-8A6BC6C7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E6C8-41C4-C15C-8E7A-25B658FA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DC8B-EC37-7C83-1147-A073F40C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7477-1A14-8B54-C444-DDB2A65F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999D-E468-B591-9D9F-4BBDFE925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DA7EF-9E25-3A04-7C12-46A013203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A448-9E88-1DA2-DF6B-3FEFADC7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308D-1D7A-5D23-34C3-7483F917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532C-F202-19BC-A6B5-E890A21F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311-D7AE-1824-774D-BC37618C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EE64-2E3C-7C9E-0C0A-50B67C51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3E83-9C24-88F2-425C-3360EF5DB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4ACCA-B625-B483-94E9-2DEA32D6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03CFA-370D-B681-BD21-6A25F744C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0418B-304C-B401-0F87-4E326D7F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C2083-E55C-3F6E-C10C-D8F63681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0B0F0-554F-69F5-317F-E1036E7A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4D39-F65B-DF40-50C3-7B328A02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FC803-ECC7-D636-BB4D-09E71988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C205-6BBF-6879-FEC1-3C69DBC1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5D47C-D701-9FFC-CFF2-01A6EE45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CCE9C-BE47-6C8D-0B66-8B6508E8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7A1BC-D77D-92A2-7E91-D8B068F1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6DD9D-E2B4-433D-EFB7-57B3C9B5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A0AC-9F87-4859-1702-796768BA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F448-ABE4-9B9A-8B38-CB54A1BF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22FAA-9EE1-7C60-7D0F-B4D769510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23BB2-55BA-C98D-0F13-3BE2091C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F4C2-A651-9F36-9C71-7DED4B2C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63C4B-8F79-8BAE-C83C-0220C21D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2FF1-3578-D30E-4E33-2DC04221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15866-6B85-7638-4DE7-0F2EC5910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9BD2E-C9FF-9580-A2B0-0C76CEE5F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70D6-E636-FD9E-F488-96FC0AE4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C4C3-1A07-770D-77F0-4D9FDBF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DD490-90A0-0A1F-1120-9FECD17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360A1-46FE-3D53-BF82-7EA8FE84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E5A7-23E6-FEDA-A342-4071BA0B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275B-D11E-7BD3-E274-0CEC257F4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7DA2-DF51-45B1-AE79-70A170EAD0E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EDF2-581B-D51C-914A-54DF58D10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CB86-9E25-6EDC-59BA-63EF92AFB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AC38-14A5-46EB-86A6-1A1ABD38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227066"/>
            <a:ext cx="11273508" cy="6228967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 IMAGE SLIDESHOW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277EC-1340-A213-891E-0BDF8DBBD608}"/>
              </a:ext>
            </a:extLst>
          </p:cNvPr>
          <p:cNvSpPr/>
          <p:nvPr/>
        </p:nvSpPr>
        <p:spPr>
          <a:xfrm>
            <a:off x="994180" y="558459"/>
            <a:ext cx="859168" cy="515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E804C8-AE00-7DF1-ABE7-F148ABD13C46}"/>
              </a:ext>
            </a:extLst>
          </p:cNvPr>
          <p:cNvSpPr/>
          <p:nvPr/>
        </p:nvSpPr>
        <p:spPr>
          <a:xfrm>
            <a:off x="10338652" y="526751"/>
            <a:ext cx="686312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Login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211AA-3D48-5BF4-FFBB-6D89E8826E36}"/>
              </a:ext>
            </a:extLst>
          </p:cNvPr>
          <p:cNvCxnSpPr>
            <a:stCxn id="16" idx="3"/>
          </p:cNvCxnSpPr>
          <p:nvPr/>
        </p:nvCxnSpPr>
        <p:spPr>
          <a:xfrm flipV="1">
            <a:off x="11024964" y="526751"/>
            <a:ext cx="635170" cy="16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FE57DA7-66B0-9FF4-FA91-1737C09A8D26}"/>
              </a:ext>
            </a:extLst>
          </p:cNvPr>
          <p:cNvSpPr/>
          <p:nvPr/>
        </p:nvSpPr>
        <p:spPr>
          <a:xfrm>
            <a:off x="11713322" y="343667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347C5F-F39B-E078-6F00-3CEB0013D09F}"/>
              </a:ext>
            </a:extLst>
          </p:cNvPr>
          <p:cNvSpPr/>
          <p:nvPr/>
        </p:nvSpPr>
        <p:spPr>
          <a:xfrm>
            <a:off x="994179" y="5625503"/>
            <a:ext cx="1528091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Book a Table</a:t>
            </a:r>
            <a:endParaRPr lang="en-U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FB555C-BF74-9173-9302-CD6A8B2BD578}"/>
              </a:ext>
            </a:extLst>
          </p:cNvPr>
          <p:cNvGrpSpPr/>
          <p:nvPr/>
        </p:nvGrpSpPr>
        <p:grpSpPr>
          <a:xfrm>
            <a:off x="10978937" y="2753300"/>
            <a:ext cx="92054" cy="820301"/>
            <a:chOff x="10978937" y="2810706"/>
            <a:chExt cx="92054" cy="8203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485902-9BB8-E77C-89B3-8E90D9D333BC}"/>
                </a:ext>
              </a:extLst>
            </p:cNvPr>
            <p:cNvSpPr/>
            <p:nvPr/>
          </p:nvSpPr>
          <p:spPr>
            <a:xfrm>
              <a:off x="10978937" y="281070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4CEFAB-6A47-7CAE-1F91-97B6A309EFF4}"/>
                </a:ext>
              </a:extLst>
            </p:cNvPr>
            <p:cNvSpPr/>
            <p:nvPr/>
          </p:nvSpPr>
          <p:spPr>
            <a:xfrm>
              <a:off x="10978937" y="3058228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0E4B88-3D2B-FAA3-1DD8-29EAC9CFBF37}"/>
                </a:ext>
              </a:extLst>
            </p:cNvPr>
            <p:cNvSpPr/>
            <p:nvPr/>
          </p:nvSpPr>
          <p:spPr>
            <a:xfrm>
              <a:off x="10978937" y="3285294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D955E2-5C63-45F3-85BF-5FDD8D9171A0}"/>
                </a:ext>
              </a:extLst>
            </p:cNvPr>
            <p:cNvSpPr/>
            <p:nvPr/>
          </p:nvSpPr>
          <p:spPr>
            <a:xfrm>
              <a:off x="10978937" y="353281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145758-BE4F-8FB6-A2DD-EDA3B2688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0" y="5523183"/>
            <a:ext cx="3180841" cy="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56D1943-2EC8-FA99-505B-7B81CDFF8555}"/>
              </a:ext>
            </a:extLst>
          </p:cNvPr>
          <p:cNvGrpSpPr/>
          <p:nvPr/>
        </p:nvGrpSpPr>
        <p:grpSpPr>
          <a:xfrm>
            <a:off x="3328252" y="558459"/>
            <a:ext cx="5535496" cy="607554"/>
            <a:chOff x="3424397" y="558459"/>
            <a:chExt cx="5535496" cy="60755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BD63B2-5951-CD55-C624-1213DC9AD9AF}"/>
                </a:ext>
              </a:extLst>
            </p:cNvPr>
            <p:cNvGrpSpPr/>
            <p:nvPr/>
          </p:nvGrpSpPr>
          <p:grpSpPr>
            <a:xfrm>
              <a:off x="3424397" y="558459"/>
              <a:ext cx="5535496" cy="607554"/>
              <a:chOff x="6959258" y="650513"/>
              <a:chExt cx="5308430" cy="60755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874D25A-5CAB-F467-906D-055D08820941}"/>
                  </a:ext>
                </a:extLst>
              </p:cNvPr>
              <p:cNvSpPr/>
              <p:nvPr/>
            </p:nvSpPr>
            <p:spPr>
              <a:xfrm>
                <a:off x="6959258" y="650513"/>
                <a:ext cx="5308430" cy="6075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FCC54251-3F96-9DCB-99C9-2B3FD0E5A430}"/>
                  </a:ext>
                </a:extLst>
              </p:cNvPr>
              <p:cNvSpPr/>
              <p:nvPr/>
            </p:nvSpPr>
            <p:spPr>
              <a:xfrm>
                <a:off x="7025741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Home</a:t>
                </a:r>
                <a:endParaRPr lang="en-US" sz="1100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4F0CB4C-D393-0F26-5D9F-D685165D110E}"/>
                  </a:ext>
                </a:extLst>
              </p:cNvPr>
              <p:cNvSpPr/>
              <p:nvPr/>
            </p:nvSpPr>
            <p:spPr>
              <a:xfrm>
                <a:off x="10212332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Contacts</a:t>
                </a:r>
                <a:endParaRPr lang="en-US" sz="11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A28DF1E-0DD8-025A-6494-9CC2C6C846C9}"/>
                  </a:ext>
                </a:extLst>
              </p:cNvPr>
              <p:cNvSpPr/>
              <p:nvPr/>
            </p:nvSpPr>
            <p:spPr>
              <a:xfrm>
                <a:off x="8111463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Menu</a:t>
                </a:r>
                <a:endParaRPr lang="en-US" sz="1100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E63D637-8102-80B7-EDB3-70862B3B85F8}"/>
                  </a:ext>
                </a:extLst>
              </p:cNvPr>
              <p:cNvSpPr/>
              <p:nvPr/>
            </p:nvSpPr>
            <p:spPr>
              <a:xfrm>
                <a:off x="9158829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Gallery</a:t>
                </a:r>
                <a:endParaRPr lang="en-US" sz="1100" dirty="0"/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B476C74-8B50-A972-4787-AF017FC50C73}"/>
                </a:ext>
              </a:extLst>
            </p:cNvPr>
            <p:cNvSpPr/>
            <p:nvPr/>
          </p:nvSpPr>
          <p:spPr>
            <a:xfrm>
              <a:off x="7932590" y="618805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My Reservation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3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736430"/>
            <a:ext cx="11273508" cy="5719603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277EC-1340-A213-891E-0BDF8DBBD608}"/>
              </a:ext>
            </a:extLst>
          </p:cNvPr>
          <p:cNvSpPr/>
          <p:nvPr/>
        </p:nvSpPr>
        <p:spPr>
          <a:xfrm>
            <a:off x="994180" y="1040724"/>
            <a:ext cx="859168" cy="473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4F5CE7-6FC2-FA9D-A71A-F97027E209C9}"/>
              </a:ext>
            </a:extLst>
          </p:cNvPr>
          <p:cNvSpPr/>
          <p:nvPr/>
        </p:nvSpPr>
        <p:spPr>
          <a:xfrm>
            <a:off x="3728994" y="1011608"/>
            <a:ext cx="4488446" cy="55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Reservations</a:t>
            </a:r>
            <a:endParaRPr lang="en-US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E963EF3-CCF1-8BD0-7572-CCD28DA2CA50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??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546F0-4285-D764-9AFA-2D6C5A0B51B3}"/>
              </a:ext>
            </a:extLst>
          </p:cNvPr>
          <p:cNvSpPr txBox="1"/>
          <p:nvPr/>
        </p:nvSpPr>
        <p:spPr>
          <a:xfrm>
            <a:off x="706350" y="154727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Reservation Page – View Details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A3F5E6-6303-7063-2021-2B52A706B928}"/>
              </a:ext>
            </a:extLst>
          </p:cNvPr>
          <p:cNvSpPr/>
          <p:nvPr/>
        </p:nvSpPr>
        <p:spPr>
          <a:xfrm>
            <a:off x="10497031" y="1097307"/>
            <a:ext cx="859168" cy="30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Sign out</a:t>
            </a:r>
            <a:endParaRPr lang="en-US" sz="1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515D1A-E4D4-FA24-C24F-F31BB767895C}"/>
              </a:ext>
            </a:extLst>
          </p:cNvPr>
          <p:cNvSpPr/>
          <p:nvPr/>
        </p:nvSpPr>
        <p:spPr>
          <a:xfrm>
            <a:off x="994179" y="5625503"/>
            <a:ext cx="1528091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Book a Table</a:t>
            </a:r>
            <a:endParaRPr lang="en-US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3EDE26-ADAF-A15D-892E-09525ED27491}"/>
              </a:ext>
            </a:extLst>
          </p:cNvPr>
          <p:cNvGrpSpPr/>
          <p:nvPr/>
        </p:nvGrpSpPr>
        <p:grpSpPr>
          <a:xfrm>
            <a:off x="1758224" y="1779159"/>
            <a:ext cx="8459738" cy="3648254"/>
            <a:chOff x="1088279" y="1029276"/>
            <a:chExt cx="2698196" cy="440481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C58F532-8F0F-3ED8-0EE2-1C1C5485E048}"/>
                </a:ext>
              </a:extLst>
            </p:cNvPr>
            <p:cNvSpPr/>
            <p:nvPr/>
          </p:nvSpPr>
          <p:spPr>
            <a:xfrm>
              <a:off x="1088279" y="1029276"/>
              <a:ext cx="2698196" cy="44048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A90413-AADC-AF08-19BA-2AA1DEBA062D}"/>
                </a:ext>
              </a:extLst>
            </p:cNvPr>
            <p:cNvSpPr txBox="1"/>
            <p:nvPr/>
          </p:nvSpPr>
          <p:spPr>
            <a:xfrm>
              <a:off x="1178287" y="1184873"/>
              <a:ext cx="235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Date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940089-2218-FA4C-0331-992D9F2EEC39}"/>
              </a:ext>
            </a:extLst>
          </p:cNvPr>
          <p:cNvSpPr txBox="1"/>
          <p:nvPr/>
        </p:nvSpPr>
        <p:spPr>
          <a:xfrm>
            <a:off x="2040429" y="2270658"/>
            <a:ext cx="617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Time: HH:MM:SS</a:t>
            </a:r>
          </a:p>
          <a:p>
            <a:r>
              <a:rPr lang="en-SG" dirty="0"/>
              <a:t>Location: XXXXXX</a:t>
            </a:r>
          </a:p>
          <a:p>
            <a:r>
              <a:rPr lang="en-SG" dirty="0"/>
              <a:t>No. of people: XX pax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A5718C7-4AC5-F184-33DB-8997D1CB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0" y="5523183"/>
            <a:ext cx="3180841" cy="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736430"/>
            <a:ext cx="11273508" cy="1141465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277EC-1340-A213-891E-0BDF8DBBD608}"/>
              </a:ext>
            </a:extLst>
          </p:cNvPr>
          <p:cNvSpPr/>
          <p:nvPr/>
        </p:nvSpPr>
        <p:spPr>
          <a:xfrm>
            <a:off x="994180" y="1040724"/>
            <a:ext cx="859168" cy="473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D144B7-1487-2E68-8EC5-2DE8DC277F4A}"/>
              </a:ext>
            </a:extLst>
          </p:cNvPr>
          <p:cNvGrpSpPr/>
          <p:nvPr/>
        </p:nvGrpSpPr>
        <p:grpSpPr>
          <a:xfrm>
            <a:off x="3377189" y="1138113"/>
            <a:ext cx="4488446" cy="557872"/>
            <a:chOff x="6959259" y="650514"/>
            <a:chExt cx="4304330" cy="60755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44F5CE7-6FC2-FA9D-A71A-F97027E209C9}"/>
                </a:ext>
              </a:extLst>
            </p:cNvPr>
            <p:cNvSpPr/>
            <p:nvPr/>
          </p:nvSpPr>
          <p:spPr>
            <a:xfrm>
              <a:off x="6959259" y="650514"/>
              <a:ext cx="4304330" cy="60755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99A970-D279-F8E0-9E2E-77CB9698F098}"/>
                </a:ext>
              </a:extLst>
            </p:cNvPr>
            <p:cNvSpPr/>
            <p:nvPr/>
          </p:nvSpPr>
          <p:spPr>
            <a:xfrm>
              <a:off x="7025741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Home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94AFF3-B882-0AAA-5E5E-39EB38800821}"/>
                </a:ext>
              </a:extLst>
            </p:cNvPr>
            <p:cNvSpPr/>
            <p:nvPr/>
          </p:nvSpPr>
          <p:spPr>
            <a:xfrm>
              <a:off x="10212332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Contacts</a:t>
              </a:r>
              <a:endParaRPr lang="en-US" sz="14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DCB9638-6C84-342E-C1C3-420AB26D4417}"/>
                </a:ext>
              </a:extLst>
            </p:cNvPr>
            <p:cNvSpPr/>
            <p:nvPr/>
          </p:nvSpPr>
          <p:spPr>
            <a:xfrm>
              <a:off x="8111463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Menu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3F00AF-6BCD-5A36-37DB-57918623850E}"/>
                </a:ext>
              </a:extLst>
            </p:cNvPr>
            <p:cNvSpPr/>
            <p:nvPr/>
          </p:nvSpPr>
          <p:spPr>
            <a:xfrm>
              <a:off x="9158829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Gallery</a:t>
              </a:r>
              <a:endParaRPr lang="en-US" sz="1400" dirty="0"/>
            </a:p>
          </p:txBody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E963EF3-CCF1-8BD0-7572-CCD28DA2CA50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546F0-4285-D764-9AFA-2D6C5A0B51B3}"/>
              </a:ext>
            </a:extLst>
          </p:cNvPr>
          <p:cNvSpPr txBox="1"/>
          <p:nvPr/>
        </p:nvSpPr>
        <p:spPr>
          <a:xfrm>
            <a:off x="706350" y="154727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Headers after logging in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A3F5E6-6303-7063-2021-2B52A706B928}"/>
              </a:ext>
            </a:extLst>
          </p:cNvPr>
          <p:cNvSpPr/>
          <p:nvPr/>
        </p:nvSpPr>
        <p:spPr>
          <a:xfrm>
            <a:off x="10497031" y="1097307"/>
            <a:ext cx="859168" cy="30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Sign 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750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5400483"/>
            <a:ext cx="11273508" cy="1055550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E963EF3-CCF1-8BD0-7572-CCD28DA2CA50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546F0-4285-D764-9AFA-2D6C5A0B51B3}"/>
              </a:ext>
            </a:extLst>
          </p:cNvPr>
          <p:cNvSpPr txBox="1"/>
          <p:nvPr/>
        </p:nvSpPr>
        <p:spPr>
          <a:xfrm>
            <a:off x="706350" y="154727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Floating footers after logging in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515D1A-E4D4-FA24-C24F-F31BB767895C}"/>
              </a:ext>
            </a:extLst>
          </p:cNvPr>
          <p:cNvSpPr/>
          <p:nvPr/>
        </p:nvSpPr>
        <p:spPr>
          <a:xfrm>
            <a:off x="785524" y="5763839"/>
            <a:ext cx="1528091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Book a Table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3D7DE-EEB5-21E7-F9CF-BAECCAF9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0" y="5523183"/>
            <a:ext cx="3180841" cy="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28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B2E1B7-BA5E-DC51-FE6D-21B2E4FE59FD}"/>
              </a:ext>
            </a:extLst>
          </p:cNvPr>
          <p:cNvGrpSpPr/>
          <p:nvPr/>
        </p:nvGrpSpPr>
        <p:grpSpPr>
          <a:xfrm>
            <a:off x="701652" y="1563128"/>
            <a:ext cx="513456" cy="301947"/>
            <a:chOff x="10839833" y="1108996"/>
            <a:chExt cx="513456" cy="3019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CF3EBD-88BA-9A73-BA9D-AF2017D1B903}"/>
                </a:ext>
              </a:extLst>
            </p:cNvPr>
            <p:cNvSpPr/>
            <p:nvPr/>
          </p:nvSpPr>
          <p:spPr>
            <a:xfrm>
              <a:off x="10839833" y="1108996"/>
              <a:ext cx="513456" cy="3019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BE4313-2EE0-8688-C88E-DF3ECC7CEDA9}"/>
                </a:ext>
              </a:extLst>
            </p:cNvPr>
            <p:cNvCxnSpPr>
              <a:cxnSpLocks/>
            </p:cNvCxnSpPr>
            <p:nvPr/>
          </p:nvCxnSpPr>
          <p:spPr>
            <a:xfrm>
              <a:off x="10911431" y="1193523"/>
              <a:ext cx="3620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A9F473-FC1F-8B63-4AB4-A7837779285E}"/>
                </a:ext>
              </a:extLst>
            </p:cNvPr>
            <p:cNvCxnSpPr>
              <a:cxnSpLocks/>
            </p:cNvCxnSpPr>
            <p:nvPr/>
          </p:nvCxnSpPr>
          <p:spPr>
            <a:xfrm>
              <a:off x="10911431" y="1260006"/>
              <a:ext cx="3620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CB1D42-1B88-F8DA-01EF-E655C47F6965}"/>
                </a:ext>
              </a:extLst>
            </p:cNvPr>
            <p:cNvCxnSpPr>
              <a:cxnSpLocks/>
            </p:cNvCxnSpPr>
            <p:nvPr/>
          </p:nvCxnSpPr>
          <p:spPr>
            <a:xfrm>
              <a:off x="10911431" y="1332626"/>
              <a:ext cx="3620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3A8AB4-EE8B-0C37-57B5-86791217E638}"/>
              </a:ext>
            </a:extLst>
          </p:cNvPr>
          <p:cNvSpPr txBox="1"/>
          <p:nvPr/>
        </p:nvSpPr>
        <p:spPr>
          <a:xfrm>
            <a:off x="607553" y="240125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Buttons Template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24027A-4B55-5D1C-6EB2-BB1B5FBDF11F}"/>
              </a:ext>
            </a:extLst>
          </p:cNvPr>
          <p:cNvGrpSpPr/>
          <p:nvPr/>
        </p:nvGrpSpPr>
        <p:grpSpPr>
          <a:xfrm>
            <a:off x="607553" y="807356"/>
            <a:ext cx="4488446" cy="557872"/>
            <a:chOff x="6959259" y="650514"/>
            <a:chExt cx="4304330" cy="6075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57697C-FB9A-BF47-5DDB-6A475127DBB8}"/>
                </a:ext>
              </a:extLst>
            </p:cNvPr>
            <p:cNvSpPr/>
            <p:nvPr/>
          </p:nvSpPr>
          <p:spPr>
            <a:xfrm>
              <a:off x="6959259" y="650514"/>
              <a:ext cx="4304330" cy="60755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28A60E-E76D-1EB2-4076-39517DC220F2}"/>
                </a:ext>
              </a:extLst>
            </p:cNvPr>
            <p:cNvSpPr/>
            <p:nvPr/>
          </p:nvSpPr>
          <p:spPr>
            <a:xfrm>
              <a:off x="7025741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Home</a:t>
              </a:r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D0910CB-3C60-5F2C-3605-D487155640B8}"/>
                </a:ext>
              </a:extLst>
            </p:cNvPr>
            <p:cNvSpPr/>
            <p:nvPr/>
          </p:nvSpPr>
          <p:spPr>
            <a:xfrm>
              <a:off x="10212332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Contacts</a:t>
              </a:r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0794BED-6C21-8FAE-181B-567D3F2CF4F2}"/>
                </a:ext>
              </a:extLst>
            </p:cNvPr>
            <p:cNvSpPr/>
            <p:nvPr/>
          </p:nvSpPr>
          <p:spPr>
            <a:xfrm>
              <a:off x="8111463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Menu</a:t>
              </a:r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0190E26-B6D8-31BB-CFD4-B4D3BA0E0217}"/>
                </a:ext>
              </a:extLst>
            </p:cNvPr>
            <p:cNvSpPr/>
            <p:nvPr/>
          </p:nvSpPr>
          <p:spPr>
            <a:xfrm>
              <a:off x="9158829" y="710859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Gallery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8370F42-E674-3B89-F918-88A7692D6656}"/>
              </a:ext>
            </a:extLst>
          </p:cNvPr>
          <p:cNvSpPr txBox="1"/>
          <p:nvPr/>
        </p:nvSpPr>
        <p:spPr>
          <a:xfrm>
            <a:off x="607553" y="2598400"/>
            <a:ext cx="1829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Register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E32AA6-CD65-7636-6EA0-FB64B7EAF793}"/>
              </a:ext>
            </a:extLst>
          </p:cNvPr>
          <p:cNvSpPr txBox="1"/>
          <p:nvPr/>
        </p:nvSpPr>
        <p:spPr>
          <a:xfrm>
            <a:off x="607553" y="2062975"/>
            <a:ext cx="1829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Login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9968E5-0259-4267-2193-D3C504432A36}"/>
              </a:ext>
            </a:extLst>
          </p:cNvPr>
          <p:cNvGrpSpPr/>
          <p:nvPr/>
        </p:nvGrpSpPr>
        <p:grpSpPr>
          <a:xfrm>
            <a:off x="10978937" y="2753300"/>
            <a:ext cx="92054" cy="820301"/>
            <a:chOff x="10978937" y="2810706"/>
            <a:chExt cx="92054" cy="8203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9FD5E2-0700-B473-84A0-934392032D0E}"/>
                </a:ext>
              </a:extLst>
            </p:cNvPr>
            <p:cNvSpPr/>
            <p:nvPr/>
          </p:nvSpPr>
          <p:spPr>
            <a:xfrm>
              <a:off x="10978937" y="281070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0AF7B1-83F9-57B7-FA4B-65B0FEA8FA4E}"/>
                </a:ext>
              </a:extLst>
            </p:cNvPr>
            <p:cNvSpPr/>
            <p:nvPr/>
          </p:nvSpPr>
          <p:spPr>
            <a:xfrm>
              <a:off x="10978937" y="3058228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84F8D-AC9B-2139-6703-83A556CE3F2A}"/>
                </a:ext>
              </a:extLst>
            </p:cNvPr>
            <p:cNvSpPr/>
            <p:nvPr/>
          </p:nvSpPr>
          <p:spPr>
            <a:xfrm>
              <a:off x="10978937" y="3285294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79C7B86-E62F-8AEA-826C-F55351F0E16C}"/>
                </a:ext>
              </a:extLst>
            </p:cNvPr>
            <p:cNvSpPr/>
            <p:nvPr/>
          </p:nvSpPr>
          <p:spPr>
            <a:xfrm>
              <a:off x="10978937" y="353281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19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2C8132-DFF3-59B7-27C4-2CC0955AF4B2}"/>
              </a:ext>
            </a:extLst>
          </p:cNvPr>
          <p:cNvGrpSpPr/>
          <p:nvPr/>
        </p:nvGrpSpPr>
        <p:grpSpPr>
          <a:xfrm>
            <a:off x="435719" y="834622"/>
            <a:ext cx="3995131" cy="5618901"/>
            <a:chOff x="405035" y="527776"/>
            <a:chExt cx="3995131" cy="561890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853736B-1F91-740A-408D-AD2EA80F06F4}"/>
                </a:ext>
              </a:extLst>
            </p:cNvPr>
            <p:cNvSpPr/>
            <p:nvPr/>
          </p:nvSpPr>
          <p:spPr>
            <a:xfrm>
              <a:off x="405035" y="527776"/>
              <a:ext cx="3995131" cy="5618901"/>
            </a:xfrm>
            <a:prstGeom prst="roundRect">
              <a:avLst/>
            </a:prstGeom>
            <a:solidFill>
              <a:srgbClr val="5B9BD5">
                <a:alpha val="30196"/>
              </a:srgbClr>
            </a:solidFill>
            <a:ln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7DCE3AB-BE24-0D64-DFC2-5E18AEE14E4A}"/>
                </a:ext>
              </a:extLst>
            </p:cNvPr>
            <p:cNvGrpSpPr/>
            <p:nvPr/>
          </p:nvGrpSpPr>
          <p:grpSpPr>
            <a:xfrm>
              <a:off x="1014636" y="1080097"/>
              <a:ext cx="2698196" cy="4449262"/>
              <a:chOff x="1088279" y="779388"/>
              <a:chExt cx="2698196" cy="444926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AD15D76-80A1-3951-690F-3BDF16D45DA7}"/>
                  </a:ext>
                </a:extLst>
              </p:cNvPr>
              <p:cNvGrpSpPr/>
              <p:nvPr/>
            </p:nvGrpSpPr>
            <p:grpSpPr>
              <a:xfrm>
                <a:off x="1088279" y="779388"/>
                <a:ext cx="2698196" cy="4449262"/>
                <a:chOff x="1088279" y="779388"/>
                <a:chExt cx="2698196" cy="444926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552EF1F-A194-639D-37EF-A4E930B4E7F7}"/>
                    </a:ext>
                  </a:extLst>
                </p:cNvPr>
                <p:cNvGrpSpPr/>
                <p:nvPr/>
              </p:nvGrpSpPr>
              <p:grpSpPr>
                <a:xfrm>
                  <a:off x="1088279" y="779388"/>
                  <a:ext cx="2698196" cy="4449262"/>
                  <a:chOff x="6959258" y="650513"/>
                  <a:chExt cx="5308430" cy="607554"/>
                </a:xfrm>
                <a:solidFill>
                  <a:schemeClr val="bg1"/>
                </a:solidFill>
              </p:grpSpPr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F12E741A-B1BE-462A-F1ED-0D4D62CE645C}"/>
                      </a:ext>
                    </a:extLst>
                  </p:cNvPr>
                  <p:cNvSpPr/>
                  <p:nvPr/>
                </p:nvSpPr>
                <p:spPr>
                  <a:xfrm>
                    <a:off x="6959258" y="650513"/>
                    <a:ext cx="5308430" cy="607554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6EF7D49A-F468-A5F0-5509-B0DE3CBEAFB3}"/>
                      </a:ext>
                    </a:extLst>
                  </p:cNvPr>
                  <p:cNvSpPr/>
                  <p:nvPr/>
                </p:nvSpPr>
                <p:spPr>
                  <a:xfrm>
                    <a:off x="7113237" y="740189"/>
                    <a:ext cx="5000473" cy="113959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400" dirty="0">
                        <a:solidFill>
                          <a:schemeClr val="tx1"/>
                        </a:solidFill>
                      </a:rPr>
                      <a:t>Username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A479883-4779-EB62-78A7-69A880A34F34}"/>
                    </a:ext>
                  </a:extLst>
                </p:cNvPr>
                <p:cNvSpPr txBox="1"/>
                <p:nvPr/>
              </p:nvSpPr>
              <p:spPr>
                <a:xfrm>
                  <a:off x="1178287" y="1012032"/>
                  <a:ext cx="2350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Email Address</a:t>
                  </a:r>
                  <a:endParaRPr lang="en-US" dirty="0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09CA7E8-A875-E40B-9898-54F1BCC90DDF}"/>
                    </a:ext>
                  </a:extLst>
                </p:cNvPr>
                <p:cNvSpPr/>
                <p:nvPr/>
              </p:nvSpPr>
              <p:spPr>
                <a:xfrm>
                  <a:off x="1145064" y="2727894"/>
                  <a:ext cx="2541666" cy="83454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tx1"/>
                      </a:solidFill>
                    </a:rPr>
                    <a:t>Password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5E26ED-C9DB-9D1D-F27A-72434B98C945}"/>
                    </a:ext>
                  </a:extLst>
                </p:cNvPr>
                <p:cNvSpPr txBox="1"/>
                <p:nvPr/>
              </p:nvSpPr>
              <p:spPr>
                <a:xfrm>
                  <a:off x="1145064" y="2307478"/>
                  <a:ext cx="2350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Password</a:t>
                  </a:r>
                  <a:endParaRPr 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01FAEF3-6EED-91C4-E265-BD942E535DAF}"/>
                    </a:ext>
                  </a:extLst>
                </p:cNvPr>
                <p:cNvSpPr txBox="1"/>
                <p:nvPr/>
              </p:nvSpPr>
              <p:spPr>
                <a:xfrm>
                  <a:off x="1522464" y="4199564"/>
                  <a:ext cx="182982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/>
                    <a:t>Register</a:t>
                  </a:r>
                  <a:endParaRPr lang="en-US" dirty="0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99F39D-4908-E3BF-71BB-DA5243BA4E14}"/>
                  </a:ext>
                </a:extLst>
              </p:cNvPr>
              <p:cNvSpPr txBox="1"/>
              <p:nvPr/>
            </p:nvSpPr>
            <p:spPr>
              <a:xfrm>
                <a:off x="1522464" y="3664139"/>
                <a:ext cx="18298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Login</a:t>
                </a:r>
                <a:endParaRPr lang="en-US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56B090-CB2D-AAB7-6034-00003B7B40DC}"/>
              </a:ext>
            </a:extLst>
          </p:cNvPr>
          <p:cNvSpPr txBox="1"/>
          <p:nvPr/>
        </p:nvSpPr>
        <p:spPr>
          <a:xfrm>
            <a:off x="607553" y="240125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Popups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3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227066"/>
            <a:ext cx="11273508" cy="6228967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 IMAGE SLIDESHOW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277EC-1340-A213-891E-0BDF8DBBD608}"/>
              </a:ext>
            </a:extLst>
          </p:cNvPr>
          <p:cNvSpPr/>
          <p:nvPr/>
        </p:nvSpPr>
        <p:spPr>
          <a:xfrm>
            <a:off x="994180" y="558459"/>
            <a:ext cx="859168" cy="515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9B8358-9A1A-22E4-B688-BEFD68F21D1C}"/>
              </a:ext>
            </a:extLst>
          </p:cNvPr>
          <p:cNvSpPr/>
          <p:nvPr/>
        </p:nvSpPr>
        <p:spPr>
          <a:xfrm>
            <a:off x="994179" y="5625503"/>
            <a:ext cx="1528091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Book a Table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4CB675-651B-E47D-8F44-DAC9CED63D5D}"/>
              </a:ext>
            </a:extLst>
          </p:cNvPr>
          <p:cNvGrpSpPr/>
          <p:nvPr/>
        </p:nvGrpSpPr>
        <p:grpSpPr>
          <a:xfrm>
            <a:off x="10978937" y="2753300"/>
            <a:ext cx="92054" cy="820301"/>
            <a:chOff x="10978937" y="2810706"/>
            <a:chExt cx="92054" cy="820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E485DF-F0A7-1711-A893-00E64572E154}"/>
                </a:ext>
              </a:extLst>
            </p:cNvPr>
            <p:cNvSpPr/>
            <p:nvPr/>
          </p:nvSpPr>
          <p:spPr>
            <a:xfrm>
              <a:off x="10978937" y="281070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926013-A2E7-13E5-FC00-8F92A108CC2D}"/>
                </a:ext>
              </a:extLst>
            </p:cNvPr>
            <p:cNvSpPr/>
            <p:nvPr/>
          </p:nvSpPr>
          <p:spPr>
            <a:xfrm>
              <a:off x="10978937" y="3058228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483E38-62F4-CE7F-4089-1324FD8C4F48}"/>
                </a:ext>
              </a:extLst>
            </p:cNvPr>
            <p:cNvSpPr/>
            <p:nvPr/>
          </p:nvSpPr>
          <p:spPr>
            <a:xfrm>
              <a:off x="10978937" y="3285294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673619-34DF-A7DC-5DE7-BEF25DFCC01A}"/>
                </a:ext>
              </a:extLst>
            </p:cNvPr>
            <p:cNvSpPr/>
            <p:nvPr/>
          </p:nvSpPr>
          <p:spPr>
            <a:xfrm>
              <a:off x="10978937" y="353281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BB72788A-F418-FE7D-56E8-9D062B89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0" y="5523183"/>
            <a:ext cx="3180841" cy="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067DDB0-BC34-50DB-166D-CE59BFB6C189}"/>
              </a:ext>
            </a:extLst>
          </p:cNvPr>
          <p:cNvGrpSpPr/>
          <p:nvPr/>
        </p:nvGrpSpPr>
        <p:grpSpPr>
          <a:xfrm>
            <a:off x="3328252" y="558459"/>
            <a:ext cx="5535496" cy="607554"/>
            <a:chOff x="3424397" y="558459"/>
            <a:chExt cx="5535496" cy="60755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1EB9431-448A-8EC8-B8A3-D2A931861EE5}"/>
                </a:ext>
              </a:extLst>
            </p:cNvPr>
            <p:cNvGrpSpPr/>
            <p:nvPr/>
          </p:nvGrpSpPr>
          <p:grpSpPr>
            <a:xfrm>
              <a:off x="3424397" y="558459"/>
              <a:ext cx="5535496" cy="607554"/>
              <a:chOff x="6959258" y="650513"/>
              <a:chExt cx="5308430" cy="60755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2AC78B1-6F26-3AAB-7B54-DBB81375EFF8}"/>
                  </a:ext>
                </a:extLst>
              </p:cNvPr>
              <p:cNvSpPr/>
              <p:nvPr/>
            </p:nvSpPr>
            <p:spPr>
              <a:xfrm>
                <a:off x="6959258" y="650513"/>
                <a:ext cx="5308430" cy="6075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25B9EC75-5D95-8D99-BB45-378D7087ED05}"/>
                  </a:ext>
                </a:extLst>
              </p:cNvPr>
              <p:cNvSpPr/>
              <p:nvPr/>
            </p:nvSpPr>
            <p:spPr>
              <a:xfrm>
                <a:off x="7025741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Home</a:t>
                </a:r>
                <a:endParaRPr lang="en-US" sz="1100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AAC25E3-17E3-961A-1842-8A2F1ECAA6FE}"/>
                  </a:ext>
                </a:extLst>
              </p:cNvPr>
              <p:cNvSpPr/>
              <p:nvPr/>
            </p:nvSpPr>
            <p:spPr>
              <a:xfrm>
                <a:off x="10212332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Contacts</a:t>
                </a:r>
                <a:endParaRPr lang="en-US" sz="11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935B53B-B193-C568-99B6-5ECEDEE0140B}"/>
                  </a:ext>
                </a:extLst>
              </p:cNvPr>
              <p:cNvSpPr/>
              <p:nvPr/>
            </p:nvSpPr>
            <p:spPr>
              <a:xfrm>
                <a:off x="8111463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Menu</a:t>
                </a:r>
                <a:endParaRPr lang="en-US" sz="1100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E21D5D-95D8-2C53-03E5-C8E9ED831100}"/>
                  </a:ext>
                </a:extLst>
              </p:cNvPr>
              <p:cNvSpPr/>
              <p:nvPr/>
            </p:nvSpPr>
            <p:spPr>
              <a:xfrm>
                <a:off x="9158829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Gallery</a:t>
                </a:r>
                <a:endParaRPr lang="en-US" sz="1100" dirty="0"/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7D381F3-52B6-6580-21AB-6554B406DE8B}"/>
                </a:ext>
              </a:extLst>
            </p:cNvPr>
            <p:cNvSpPr/>
            <p:nvPr/>
          </p:nvSpPr>
          <p:spPr>
            <a:xfrm>
              <a:off x="7932590" y="618805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My Reservation</a:t>
              </a:r>
              <a:endParaRPr lang="en-US" sz="1100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375CAA-A0D7-4D64-DCA3-1A8A32B37AB1}"/>
              </a:ext>
            </a:extLst>
          </p:cNvPr>
          <p:cNvSpPr/>
          <p:nvPr/>
        </p:nvSpPr>
        <p:spPr>
          <a:xfrm>
            <a:off x="10531932" y="691169"/>
            <a:ext cx="686312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Login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40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227066"/>
            <a:ext cx="11273508" cy="6228967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BACKGROUND IMAGE SLIDESHOW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277EC-1340-A213-891E-0BDF8DBBD608}"/>
              </a:ext>
            </a:extLst>
          </p:cNvPr>
          <p:cNvSpPr/>
          <p:nvPr/>
        </p:nvSpPr>
        <p:spPr>
          <a:xfrm>
            <a:off x="994180" y="558459"/>
            <a:ext cx="859168" cy="515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582A87-5C5A-2841-23FA-6271220BE4A6}"/>
              </a:ext>
            </a:extLst>
          </p:cNvPr>
          <p:cNvSpPr/>
          <p:nvPr/>
        </p:nvSpPr>
        <p:spPr>
          <a:xfrm>
            <a:off x="994179" y="5625503"/>
            <a:ext cx="1528091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Book a Table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10D0CF-C887-5CB6-82B9-EA5DCDDDA7F4}"/>
              </a:ext>
            </a:extLst>
          </p:cNvPr>
          <p:cNvGrpSpPr/>
          <p:nvPr/>
        </p:nvGrpSpPr>
        <p:grpSpPr>
          <a:xfrm>
            <a:off x="10978937" y="2753300"/>
            <a:ext cx="92054" cy="820301"/>
            <a:chOff x="10978937" y="2810706"/>
            <a:chExt cx="92054" cy="8203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CE4554-89D3-26DA-11FD-0157ABDE6381}"/>
                </a:ext>
              </a:extLst>
            </p:cNvPr>
            <p:cNvSpPr/>
            <p:nvPr/>
          </p:nvSpPr>
          <p:spPr>
            <a:xfrm>
              <a:off x="10978937" y="281070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7585E8-059C-2196-15CB-1954A1EC6DD1}"/>
                </a:ext>
              </a:extLst>
            </p:cNvPr>
            <p:cNvSpPr/>
            <p:nvPr/>
          </p:nvSpPr>
          <p:spPr>
            <a:xfrm>
              <a:off x="10978937" y="3058228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42B352-D8F7-5BDD-90B0-6443AD95DE64}"/>
                </a:ext>
              </a:extLst>
            </p:cNvPr>
            <p:cNvSpPr/>
            <p:nvPr/>
          </p:nvSpPr>
          <p:spPr>
            <a:xfrm>
              <a:off x="10978937" y="3285294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2FE0DA-462F-FCF2-370F-8BD644456D0B}"/>
                </a:ext>
              </a:extLst>
            </p:cNvPr>
            <p:cNvSpPr/>
            <p:nvPr/>
          </p:nvSpPr>
          <p:spPr>
            <a:xfrm>
              <a:off x="10978937" y="3532816"/>
              <a:ext cx="92054" cy="98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332C6111-A0B8-3974-A6FE-CA00B827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0" y="5523183"/>
            <a:ext cx="3180841" cy="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A0E0BF6-6E1C-85CF-2EC8-9CECCB032DE5}"/>
              </a:ext>
            </a:extLst>
          </p:cNvPr>
          <p:cNvGrpSpPr/>
          <p:nvPr/>
        </p:nvGrpSpPr>
        <p:grpSpPr>
          <a:xfrm>
            <a:off x="3328252" y="558459"/>
            <a:ext cx="5535496" cy="607554"/>
            <a:chOff x="3424397" y="558459"/>
            <a:chExt cx="5535496" cy="60755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55327EF-5E01-E6AC-910C-6FCD17AE541F}"/>
                </a:ext>
              </a:extLst>
            </p:cNvPr>
            <p:cNvGrpSpPr/>
            <p:nvPr/>
          </p:nvGrpSpPr>
          <p:grpSpPr>
            <a:xfrm>
              <a:off x="3424397" y="558459"/>
              <a:ext cx="5535496" cy="607554"/>
              <a:chOff x="6959258" y="650513"/>
              <a:chExt cx="5308430" cy="607554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9399E70-728E-6317-FD87-F9790C0B1DAF}"/>
                  </a:ext>
                </a:extLst>
              </p:cNvPr>
              <p:cNvSpPr/>
              <p:nvPr/>
            </p:nvSpPr>
            <p:spPr>
              <a:xfrm>
                <a:off x="6959258" y="650513"/>
                <a:ext cx="5308430" cy="6075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F3D8D4DF-0A37-D1C4-F4FB-5083B59D964D}"/>
                  </a:ext>
                </a:extLst>
              </p:cNvPr>
              <p:cNvSpPr/>
              <p:nvPr/>
            </p:nvSpPr>
            <p:spPr>
              <a:xfrm>
                <a:off x="7025741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Home</a:t>
                </a:r>
                <a:endParaRPr lang="en-US" sz="11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C3D03DF-C671-FC5C-9E1E-B901DDBF7C81}"/>
                  </a:ext>
                </a:extLst>
              </p:cNvPr>
              <p:cNvSpPr/>
              <p:nvPr/>
            </p:nvSpPr>
            <p:spPr>
              <a:xfrm>
                <a:off x="10212332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Contacts</a:t>
                </a:r>
                <a:endParaRPr lang="en-US" sz="110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108E532-817A-796B-4855-6E700AA813BA}"/>
                  </a:ext>
                </a:extLst>
              </p:cNvPr>
              <p:cNvSpPr/>
              <p:nvPr/>
            </p:nvSpPr>
            <p:spPr>
              <a:xfrm>
                <a:off x="8111463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Menu</a:t>
                </a:r>
                <a:endParaRPr lang="en-US" sz="1100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39CD85C-DD31-CBAF-A157-C892221BE0AB}"/>
                  </a:ext>
                </a:extLst>
              </p:cNvPr>
              <p:cNvSpPr/>
              <p:nvPr/>
            </p:nvSpPr>
            <p:spPr>
              <a:xfrm>
                <a:off x="9158829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Gallery</a:t>
                </a:r>
                <a:endParaRPr lang="en-US" sz="1100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84FABBD-8642-911E-E2EF-C2ABAEA24B8E}"/>
                </a:ext>
              </a:extLst>
            </p:cNvPr>
            <p:cNvSpPr/>
            <p:nvPr/>
          </p:nvSpPr>
          <p:spPr>
            <a:xfrm>
              <a:off x="7932590" y="618805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My Reservation</a:t>
              </a:r>
              <a:endParaRPr lang="en-US" sz="1100" dirty="0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A9F189-4FBB-1AB2-D298-2673EAAF62F7}"/>
              </a:ext>
            </a:extLst>
          </p:cNvPr>
          <p:cNvSpPr/>
          <p:nvPr/>
        </p:nvSpPr>
        <p:spPr>
          <a:xfrm>
            <a:off x="10511508" y="657819"/>
            <a:ext cx="686312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Login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1277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227067"/>
            <a:ext cx="3995131" cy="561890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0DCF225-5C94-436B-1E75-D155D32B1B33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822D-3033-DB81-C759-E8A566B4F6E8}"/>
              </a:ext>
            </a:extLst>
          </p:cNvPr>
          <p:cNvSpPr txBox="1"/>
          <p:nvPr/>
        </p:nvSpPr>
        <p:spPr>
          <a:xfrm>
            <a:off x="5615275" y="779388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Popup on Screen (Any screen when clicking on login button)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4D0819-12DF-50E4-6493-BAF4AB3E1283}"/>
              </a:ext>
            </a:extLst>
          </p:cNvPr>
          <p:cNvGrpSpPr/>
          <p:nvPr/>
        </p:nvGrpSpPr>
        <p:grpSpPr>
          <a:xfrm>
            <a:off x="1088279" y="779388"/>
            <a:ext cx="2698196" cy="4449262"/>
            <a:chOff x="1088279" y="779388"/>
            <a:chExt cx="2698196" cy="44492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5C3B36-811C-0E30-08AD-7F1D0A92EC96}"/>
                </a:ext>
              </a:extLst>
            </p:cNvPr>
            <p:cNvGrpSpPr/>
            <p:nvPr/>
          </p:nvGrpSpPr>
          <p:grpSpPr>
            <a:xfrm>
              <a:off x="1088279" y="779388"/>
              <a:ext cx="2698196" cy="4449262"/>
              <a:chOff x="1088279" y="779388"/>
              <a:chExt cx="2698196" cy="4449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CFF7B85-F722-7A4C-AAB1-B37846DB396E}"/>
                  </a:ext>
                </a:extLst>
              </p:cNvPr>
              <p:cNvGrpSpPr/>
              <p:nvPr/>
            </p:nvGrpSpPr>
            <p:grpSpPr>
              <a:xfrm>
                <a:off x="1088279" y="779388"/>
                <a:ext cx="2698196" cy="4449262"/>
                <a:chOff x="6959258" y="650513"/>
                <a:chExt cx="5308430" cy="607554"/>
              </a:xfrm>
              <a:solidFill>
                <a:schemeClr val="bg1"/>
              </a:solidFill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8E28839-41DE-2303-F526-DE94C7CA7232}"/>
                    </a:ext>
                  </a:extLst>
                </p:cNvPr>
                <p:cNvSpPr/>
                <p:nvPr/>
              </p:nvSpPr>
              <p:spPr>
                <a:xfrm>
                  <a:off x="6959258" y="650513"/>
                  <a:ext cx="5308430" cy="607554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45E7F77-8500-6AE9-5906-26095B67B854}"/>
                    </a:ext>
                  </a:extLst>
                </p:cNvPr>
                <p:cNvSpPr/>
                <p:nvPr/>
              </p:nvSpPr>
              <p:spPr>
                <a:xfrm>
                  <a:off x="7113237" y="740189"/>
                  <a:ext cx="5000473" cy="1139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tx1"/>
                      </a:solidFill>
                    </a:rPr>
                    <a:t>Username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23DB-0FDF-C28D-BC96-F93E8F147E4C}"/>
                  </a:ext>
                </a:extLst>
              </p:cNvPr>
              <p:cNvSpPr txBox="1"/>
              <p:nvPr/>
            </p:nvSpPr>
            <p:spPr>
              <a:xfrm>
                <a:off x="1178287" y="1012032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Email Address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930F4C-34E5-0F0B-B857-138D93D3847D}"/>
                  </a:ext>
                </a:extLst>
              </p:cNvPr>
              <p:cNvSpPr/>
              <p:nvPr/>
            </p:nvSpPr>
            <p:spPr>
              <a:xfrm>
                <a:off x="1145064" y="2727894"/>
                <a:ext cx="2541666" cy="834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tx1"/>
                    </a:solidFill>
                  </a:rPr>
                  <a:t>Password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77C4DD-C32E-6551-93CA-BEA559079163}"/>
                  </a:ext>
                </a:extLst>
              </p:cNvPr>
              <p:cNvSpPr txBox="1"/>
              <p:nvPr/>
            </p:nvSpPr>
            <p:spPr>
              <a:xfrm>
                <a:off x="1145064" y="2307478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Password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10072F-3B7D-05D3-47F9-4F34978A763D}"/>
                  </a:ext>
                </a:extLst>
              </p:cNvPr>
              <p:cNvSpPr txBox="1"/>
              <p:nvPr/>
            </p:nvSpPr>
            <p:spPr>
              <a:xfrm>
                <a:off x="1522464" y="4199564"/>
                <a:ext cx="18298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Register</a:t>
                </a:r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323158-DEA8-D498-2CD4-40DE69000E7E}"/>
                </a:ext>
              </a:extLst>
            </p:cNvPr>
            <p:cNvSpPr txBox="1"/>
            <p:nvPr/>
          </p:nvSpPr>
          <p:spPr>
            <a:xfrm>
              <a:off x="1522464" y="3664139"/>
              <a:ext cx="18298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Login</a:t>
              </a:r>
              <a:endParaRPr lang="en-US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A24E70-DC0E-C8A3-7907-98746742F2C7}"/>
              </a:ext>
            </a:extLst>
          </p:cNvPr>
          <p:cNvCxnSpPr>
            <a:cxnSpLocks/>
            <a:stCxn id="27" idx="3"/>
            <a:endCxn id="8" idx="2"/>
          </p:cNvCxnSpPr>
          <p:nvPr/>
        </p:nvCxnSpPr>
        <p:spPr>
          <a:xfrm>
            <a:off x="3352289" y="4384230"/>
            <a:ext cx="184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DD82F0D-B19A-FDCF-575A-DCF12FBC9BD8}"/>
              </a:ext>
            </a:extLst>
          </p:cNvPr>
          <p:cNvSpPr/>
          <p:nvPr/>
        </p:nvSpPr>
        <p:spPr>
          <a:xfrm>
            <a:off x="5202056" y="4178643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D6FF29F-D1C9-3E68-CE19-029E6E85805A}"/>
              </a:ext>
            </a:extLst>
          </p:cNvPr>
          <p:cNvSpPr/>
          <p:nvPr/>
        </p:nvSpPr>
        <p:spPr>
          <a:xfrm>
            <a:off x="5202057" y="364321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DAD5F-4826-FFD3-9871-3BEC8EA23E56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3352289" y="3848805"/>
            <a:ext cx="184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0A87A-1657-8E15-DD2F-D4402B8696AE}"/>
              </a:ext>
            </a:extLst>
          </p:cNvPr>
          <p:cNvSpPr txBox="1"/>
          <p:nvPr/>
        </p:nvSpPr>
        <p:spPr>
          <a:xfrm>
            <a:off x="6025426" y="2122812"/>
            <a:ext cx="5940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(4), Username and Password should not be empty.</a:t>
            </a:r>
          </a:p>
          <a:p>
            <a:endParaRPr lang="en-SG" dirty="0"/>
          </a:p>
          <a:p>
            <a:r>
              <a:rPr lang="en-SG" dirty="0"/>
              <a:t>For (3), both username and password can be empty.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227067"/>
            <a:ext cx="3995131" cy="561890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0DCF225-5C94-436B-1E75-D155D32B1B33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822D-3033-DB81-C759-E8A566B4F6E8}"/>
              </a:ext>
            </a:extLst>
          </p:cNvPr>
          <p:cNvSpPr txBox="1"/>
          <p:nvPr/>
        </p:nvSpPr>
        <p:spPr>
          <a:xfrm>
            <a:off x="5615275" y="779388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Change screen after selecting register.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4D0819-12DF-50E4-6493-BAF4AB3E1283}"/>
              </a:ext>
            </a:extLst>
          </p:cNvPr>
          <p:cNvGrpSpPr/>
          <p:nvPr/>
        </p:nvGrpSpPr>
        <p:grpSpPr>
          <a:xfrm>
            <a:off x="1088279" y="779388"/>
            <a:ext cx="2698196" cy="4449262"/>
            <a:chOff x="1088279" y="779388"/>
            <a:chExt cx="2698196" cy="44492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5C3B36-811C-0E30-08AD-7F1D0A92EC96}"/>
                </a:ext>
              </a:extLst>
            </p:cNvPr>
            <p:cNvGrpSpPr/>
            <p:nvPr/>
          </p:nvGrpSpPr>
          <p:grpSpPr>
            <a:xfrm>
              <a:off x="1088279" y="779388"/>
              <a:ext cx="2698196" cy="4449262"/>
              <a:chOff x="1088279" y="779388"/>
              <a:chExt cx="2698196" cy="4449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CFF7B85-F722-7A4C-AAB1-B37846DB396E}"/>
                  </a:ext>
                </a:extLst>
              </p:cNvPr>
              <p:cNvGrpSpPr/>
              <p:nvPr/>
            </p:nvGrpSpPr>
            <p:grpSpPr>
              <a:xfrm>
                <a:off x="1088279" y="779388"/>
                <a:ext cx="2698196" cy="4449262"/>
                <a:chOff x="6959258" y="650513"/>
                <a:chExt cx="5308430" cy="607554"/>
              </a:xfrm>
              <a:solidFill>
                <a:schemeClr val="bg1"/>
              </a:solidFill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8E28839-41DE-2303-F526-DE94C7CA7232}"/>
                    </a:ext>
                  </a:extLst>
                </p:cNvPr>
                <p:cNvSpPr/>
                <p:nvPr/>
              </p:nvSpPr>
              <p:spPr>
                <a:xfrm>
                  <a:off x="6959258" y="650513"/>
                  <a:ext cx="5308430" cy="607554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45E7F77-8500-6AE9-5906-26095B67B854}"/>
                    </a:ext>
                  </a:extLst>
                </p:cNvPr>
                <p:cNvSpPr/>
                <p:nvPr/>
              </p:nvSpPr>
              <p:spPr>
                <a:xfrm>
                  <a:off x="7113237" y="740189"/>
                  <a:ext cx="5000473" cy="1139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tx1"/>
                      </a:solidFill>
                    </a:rPr>
                    <a:t>Username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23DB-0FDF-C28D-BC96-F93E8F147E4C}"/>
                  </a:ext>
                </a:extLst>
              </p:cNvPr>
              <p:cNvSpPr txBox="1"/>
              <p:nvPr/>
            </p:nvSpPr>
            <p:spPr>
              <a:xfrm>
                <a:off x="1178287" y="1012032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Email Address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930F4C-34E5-0F0B-B857-138D93D3847D}"/>
                  </a:ext>
                </a:extLst>
              </p:cNvPr>
              <p:cNvSpPr/>
              <p:nvPr/>
            </p:nvSpPr>
            <p:spPr>
              <a:xfrm>
                <a:off x="1145064" y="2727894"/>
                <a:ext cx="2541666" cy="834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tx1"/>
                    </a:solidFill>
                  </a:rPr>
                  <a:t>Password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77C4DD-C32E-6551-93CA-BEA559079163}"/>
                  </a:ext>
                </a:extLst>
              </p:cNvPr>
              <p:cNvSpPr txBox="1"/>
              <p:nvPr/>
            </p:nvSpPr>
            <p:spPr>
              <a:xfrm>
                <a:off x="1145064" y="2307478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Password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10072F-3B7D-05D3-47F9-4F34978A763D}"/>
                  </a:ext>
                </a:extLst>
              </p:cNvPr>
              <p:cNvSpPr txBox="1"/>
              <p:nvPr/>
            </p:nvSpPr>
            <p:spPr>
              <a:xfrm>
                <a:off x="1522464" y="4199564"/>
                <a:ext cx="18298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Register</a:t>
                </a:r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323158-DEA8-D498-2CD4-40DE69000E7E}"/>
                </a:ext>
              </a:extLst>
            </p:cNvPr>
            <p:cNvSpPr txBox="1"/>
            <p:nvPr/>
          </p:nvSpPr>
          <p:spPr>
            <a:xfrm>
              <a:off x="1522464" y="3664139"/>
              <a:ext cx="18298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55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227067"/>
            <a:ext cx="3995131" cy="561890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0DCF225-5C94-436B-1E75-D155D32B1B33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822D-3033-DB81-C759-E8A566B4F6E8}"/>
              </a:ext>
            </a:extLst>
          </p:cNvPr>
          <p:cNvSpPr txBox="1"/>
          <p:nvPr/>
        </p:nvSpPr>
        <p:spPr>
          <a:xfrm>
            <a:off x="5615275" y="779388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Change screen after selecting register.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4D0819-12DF-50E4-6493-BAF4AB3E1283}"/>
              </a:ext>
            </a:extLst>
          </p:cNvPr>
          <p:cNvGrpSpPr/>
          <p:nvPr/>
        </p:nvGrpSpPr>
        <p:grpSpPr>
          <a:xfrm>
            <a:off x="1088279" y="779388"/>
            <a:ext cx="2698196" cy="4449262"/>
            <a:chOff x="1088279" y="779388"/>
            <a:chExt cx="2698196" cy="44492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5C3B36-811C-0E30-08AD-7F1D0A92EC96}"/>
                </a:ext>
              </a:extLst>
            </p:cNvPr>
            <p:cNvGrpSpPr/>
            <p:nvPr/>
          </p:nvGrpSpPr>
          <p:grpSpPr>
            <a:xfrm>
              <a:off x="1088279" y="779388"/>
              <a:ext cx="2698196" cy="4449262"/>
              <a:chOff x="1088279" y="779388"/>
              <a:chExt cx="2698196" cy="4449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CFF7B85-F722-7A4C-AAB1-B37846DB396E}"/>
                  </a:ext>
                </a:extLst>
              </p:cNvPr>
              <p:cNvGrpSpPr/>
              <p:nvPr/>
            </p:nvGrpSpPr>
            <p:grpSpPr>
              <a:xfrm>
                <a:off x="1088279" y="779388"/>
                <a:ext cx="2698196" cy="4449262"/>
                <a:chOff x="6959258" y="650513"/>
                <a:chExt cx="5308430" cy="607554"/>
              </a:xfrm>
              <a:solidFill>
                <a:schemeClr val="bg1"/>
              </a:solidFill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8E28839-41DE-2303-F526-DE94C7CA7232}"/>
                    </a:ext>
                  </a:extLst>
                </p:cNvPr>
                <p:cNvSpPr/>
                <p:nvPr/>
              </p:nvSpPr>
              <p:spPr>
                <a:xfrm>
                  <a:off x="6959258" y="650513"/>
                  <a:ext cx="5308430" cy="607554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45E7F77-8500-6AE9-5906-26095B67B854}"/>
                    </a:ext>
                  </a:extLst>
                </p:cNvPr>
                <p:cNvSpPr/>
                <p:nvPr/>
              </p:nvSpPr>
              <p:spPr>
                <a:xfrm>
                  <a:off x="7113237" y="740189"/>
                  <a:ext cx="5000473" cy="1139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tx1"/>
                      </a:solidFill>
                    </a:rPr>
                    <a:t>Username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23DB-0FDF-C28D-BC96-F93E8F147E4C}"/>
                  </a:ext>
                </a:extLst>
              </p:cNvPr>
              <p:cNvSpPr txBox="1"/>
              <p:nvPr/>
            </p:nvSpPr>
            <p:spPr>
              <a:xfrm>
                <a:off x="1178287" y="1012032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Email Address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930F4C-34E5-0F0B-B857-138D93D3847D}"/>
                  </a:ext>
                </a:extLst>
              </p:cNvPr>
              <p:cNvSpPr/>
              <p:nvPr/>
            </p:nvSpPr>
            <p:spPr>
              <a:xfrm>
                <a:off x="1145064" y="2727894"/>
                <a:ext cx="2541666" cy="834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tx1"/>
                    </a:solidFill>
                  </a:rPr>
                  <a:t>Password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77C4DD-C32E-6551-93CA-BEA559079163}"/>
                  </a:ext>
                </a:extLst>
              </p:cNvPr>
              <p:cNvSpPr txBox="1"/>
              <p:nvPr/>
            </p:nvSpPr>
            <p:spPr>
              <a:xfrm>
                <a:off x="1145064" y="2307478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Password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10072F-3B7D-05D3-47F9-4F34978A763D}"/>
                  </a:ext>
                </a:extLst>
              </p:cNvPr>
              <p:cNvSpPr txBox="1"/>
              <p:nvPr/>
            </p:nvSpPr>
            <p:spPr>
              <a:xfrm>
                <a:off x="1522464" y="4199564"/>
                <a:ext cx="18298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Register</a:t>
                </a:r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323158-DEA8-D498-2CD4-40DE69000E7E}"/>
                </a:ext>
              </a:extLst>
            </p:cNvPr>
            <p:cNvSpPr txBox="1"/>
            <p:nvPr/>
          </p:nvSpPr>
          <p:spPr>
            <a:xfrm>
              <a:off x="1522464" y="3664139"/>
              <a:ext cx="18298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33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227067"/>
            <a:ext cx="3995131" cy="5618901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0DCF225-5C94-436B-1E75-D155D32B1B33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822D-3033-DB81-C759-E8A566B4F6E8}"/>
              </a:ext>
            </a:extLst>
          </p:cNvPr>
          <p:cNvSpPr txBox="1"/>
          <p:nvPr/>
        </p:nvSpPr>
        <p:spPr>
          <a:xfrm>
            <a:off x="5615275" y="779388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Change screen after selecting register.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4D0819-12DF-50E4-6493-BAF4AB3E1283}"/>
              </a:ext>
            </a:extLst>
          </p:cNvPr>
          <p:cNvGrpSpPr/>
          <p:nvPr/>
        </p:nvGrpSpPr>
        <p:grpSpPr>
          <a:xfrm>
            <a:off x="1088279" y="779388"/>
            <a:ext cx="2698196" cy="4449262"/>
            <a:chOff x="1088279" y="779388"/>
            <a:chExt cx="2698196" cy="44492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5C3B36-811C-0E30-08AD-7F1D0A92EC96}"/>
                </a:ext>
              </a:extLst>
            </p:cNvPr>
            <p:cNvGrpSpPr/>
            <p:nvPr/>
          </p:nvGrpSpPr>
          <p:grpSpPr>
            <a:xfrm>
              <a:off x="1088279" y="779388"/>
              <a:ext cx="2698196" cy="4449262"/>
              <a:chOff x="1088279" y="779388"/>
              <a:chExt cx="2698196" cy="44492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CFF7B85-F722-7A4C-AAB1-B37846DB396E}"/>
                  </a:ext>
                </a:extLst>
              </p:cNvPr>
              <p:cNvGrpSpPr/>
              <p:nvPr/>
            </p:nvGrpSpPr>
            <p:grpSpPr>
              <a:xfrm>
                <a:off x="1088279" y="779388"/>
                <a:ext cx="2698196" cy="4449262"/>
                <a:chOff x="6959258" y="650513"/>
                <a:chExt cx="5308430" cy="607554"/>
              </a:xfrm>
              <a:solidFill>
                <a:schemeClr val="bg1"/>
              </a:solidFill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8E28839-41DE-2303-F526-DE94C7CA7232}"/>
                    </a:ext>
                  </a:extLst>
                </p:cNvPr>
                <p:cNvSpPr/>
                <p:nvPr/>
              </p:nvSpPr>
              <p:spPr>
                <a:xfrm>
                  <a:off x="6959258" y="650513"/>
                  <a:ext cx="5308430" cy="607554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45E7F77-8500-6AE9-5906-26095B67B854}"/>
                    </a:ext>
                  </a:extLst>
                </p:cNvPr>
                <p:cNvSpPr/>
                <p:nvPr/>
              </p:nvSpPr>
              <p:spPr>
                <a:xfrm>
                  <a:off x="7113237" y="740189"/>
                  <a:ext cx="5000473" cy="11395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tx1"/>
                      </a:solidFill>
                    </a:rPr>
                    <a:t>Username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23DB-0FDF-C28D-BC96-F93E8F147E4C}"/>
                  </a:ext>
                </a:extLst>
              </p:cNvPr>
              <p:cNvSpPr txBox="1"/>
              <p:nvPr/>
            </p:nvSpPr>
            <p:spPr>
              <a:xfrm>
                <a:off x="1178287" y="1012032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Email Address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930F4C-34E5-0F0B-B857-138D93D3847D}"/>
                  </a:ext>
                </a:extLst>
              </p:cNvPr>
              <p:cNvSpPr/>
              <p:nvPr/>
            </p:nvSpPr>
            <p:spPr>
              <a:xfrm>
                <a:off x="1145064" y="2727894"/>
                <a:ext cx="2541666" cy="834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tx1"/>
                    </a:solidFill>
                  </a:rPr>
                  <a:t>Password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77C4DD-C32E-6551-93CA-BEA559079163}"/>
                  </a:ext>
                </a:extLst>
              </p:cNvPr>
              <p:cNvSpPr txBox="1"/>
              <p:nvPr/>
            </p:nvSpPr>
            <p:spPr>
              <a:xfrm>
                <a:off x="1145064" y="2307478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Password</a:t>
                </a:r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10072F-3B7D-05D3-47F9-4F34978A763D}"/>
                  </a:ext>
                </a:extLst>
              </p:cNvPr>
              <p:cNvSpPr txBox="1"/>
              <p:nvPr/>
            </p:nvSpPr>
            <p:spPr>
              <a:xfrm>
                <a:off x="1522464" y="4199564"/>
                <a:ext cx="18298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Register</a:t>
                </a:r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323158-DEA8-D498-2CD4-40DE69000E7E}"/>
                </a:ext>
              </a:extLst>
            </p:cNvPr>
            <p:cNvSpPr txBox="1"/>
            <p:nvPr/>
          </p:nvSpPr>
          <p:spPr>
            <a:xfrm>
              <a:off x="1522464" y="3664139"/>
              <a:ext cx="18298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04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736430"/>
            <a:ext cx="11273508" cy="5719603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277EC-1340-A213-891E-0BDF8DBBD608}"/>
              </a:ext>
            </a:extLst>
          </p:cNvPr>
          <p:cNvSpPr/>
          <p:nvPr/>
        </p:nvSpPr>
        <p:spPr>
          <a:xfrm>
            <a:off x="994180" y="1040724"/>
            <a:ext cx="859168" cy="473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  <a:endParaRPr lang="en-US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E963EF3-CCF1-8BD0-7572-CCD28DA2CA50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546F0-4285-D764-9AFA-2D6C5A0B51B3}"/>
              </a:ext>
            </a:extLst>
          </p:cNvPr>
          <p:cNvSpPr txBox="1"/>
          <p:nvPr/>
        </p:nvSpPr>
        <p:spPr>
          <a:xfrm>
            <a:off x="706350" y="154727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Homepage after logging in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515D1A-E4D4-FA24-C24F-F31BB767895C}"/>
              </a:ext>
            </a:extLst>
          </p:cNvPr>
          <p:cNvSpPr/>
          <p:nvPr/>
        </p:nvSpPr>
        <p:spPr>
          <a:xfrm>
            <a:off x="994179" y="5625503"/>
            <a:ext cx="1528091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Book a Table</a:t>
            </a:r>
            <a:endParaRPr lang="en-US" sz="1400" dirty="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14EAB800-B933-60B5-DE10-A627F296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0" y="5523183"/>
            <a:ext cx="3180841" cy="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4F9E8BB-EB90-77BC-646D-3C1A55F3291E}"/>
              </a:ext>
            </a:extLst>
          </p:cNvPr>
          <p:cNvGrpSpPr/>
          <p:nvPr/>
        </p:nvGrpSpPr>
        <p:grpSpPr>
          <a:xfrm>
            <a:off x="3286316" y="957948"/>
            <a:ext cx="5535496" cy="607554"/>
            <a:chOff x="3424397" y="558459"/>
            <a:chExt cx="5535496" cy="6075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7BC6921-0A23-D2AD-0092-23676CBC48EB}"/>
                </a:ext>
              </a:extLst>
            </p:cNvPr>
            <p:cNvGrpSpPr/>
            <p:nvPr/>
          </p:nvGrpSpPr>
          <p:grpSpPr>
            <a:xfrm>
              <a:off x="3424397" y="558459"/>
              <a:ext cx="5535496" cy="607554"/>
              <a:chOff x="6959258" y="650513"/>
              <a:chExt cx="5308430" cy="607554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1BF77D5-F75C-9C66-7D6C-52E6D13B37F8}"/>
                  </a:ext>
                </a:extLst>
              </p:cNvPr>
              <p:cNvSpPr/>
              <p:nvPr/>
            </p:nvSpPr>
            <p:spPr>
              <a:xfrm>
                <a:off x="6959258" y="650513"/>
                <a:ext cx="5308430" cy="6075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F714085-AD3B-7AE6-1785-054D2D3E5DC3}"/>
                  </a:ext>
                </a:extLst>
              </p:cNvPr>
              <p:cNvSpPr/>
              <p:nvPr/>
            </p:nvSpPr>
            <p:spPr>
              <a:xfrm>
                <a:off x="7025741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Home</a:t>
                </a:r>
                <a:endParaRPr lang="en-US" sz="1100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53305BD6-6DBB-E1D6-E73C-25AE15FD5857}"/>
                  </a:ext>
                </a:extLst>
              </p:cNvPr>
              <p:cNvSpPr/>
              <p:nvPr/>
            </p:nvSpPr>
            <p:spPr>
              <a:xfrm>
                <a:off x="10212332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Contacts</a:t>
                </a:r>
                <a:endParaRPr lang="en-US" sz="1100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A336BBC-84D8-279B-640E-6D7FB67A1D9D}"/>
                  </a:ext>
                </a:extLst>
              </p:cNvPr>
              <p:cNvSpPr/>
              <p:nvPr/>
            </p:nvSpPr>
            <p:spPr>
              <a:xfrm>
                <a:off x="8111463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Menu</a:t>
                </a:r>
                <a:endParaRPr lang="en-US" sz="1100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4236492-9721-243A-B87C-1195277E90C4}"/>
                  </a:ext>
                </a:extLst>
              </p:cNvPr>
              <p:cNvSpPr/>
              <p:nvPr/>
            </p:nvSpPr>
            <p:spPr>
              <a:xfrm>
                <a:off x="9158829" y="710859"/>
                <a:ext cx="982929" cy="4735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/>
                  <a:t>Gallery</a:t>
                </a:r>
                <a:endParaRPr lang="en-US" sz="1100" dirty="0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B695634-1A67-0AC1-02EB-15044D6917B5}"/>
                </a:ext>
              </a:extLst>
            </p:cNvPr>
            <p:cNvSpPr/>
            <p:nvPr/>
          </p:nvSpPr>
          <p:spPr>
            <a:xfrm>
              <a:off x="7932590" y="618805"/>
              <a:ext cx="982929" cy="4735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My Reservation</a:t>
              </a:r>
              <a:endParaRPr lang="en-US" sz="1100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71CA450-A51C-B4A5-2C8D-B2965BE87C2E}"/>
              </a:ext>
            </a:extLst>
          </p:cNvPr>
          <p:cNvSpPr/>
          <p:nvPr/>
        </p:nvSpPr>
        <p:spPr>
          <a:xfrm>
            <a:off x="10431521" y="1090658"/>
            <a:ext cx="686312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Signout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7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9C908-1854-FE8E-2234-3DA9B1AA4DD6}"/>
              </a:ext>
            </a:extLst>
          </p:cNvPr>
          <p:cNvSpPr/>
          <p:nvPr/>
        </p:nvSpPr>
        <p:spPr>
          <a:xfrm>
            <a:off x="478678" y="736430"/>
            <a:ext cx="11273508" cy="5719603"/>
          </a:xfrm>
          <a:prstGeom prst="roundRect">
            <a:avLst/>
          </a:prstGeom>
          <a:solidFill>
            <a:srgbClr val="5B9BD5">
              <a:alpha val="30196"/>
            </a:srgb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277EC-1340-A213-891E-0BDF8DBBD608}"/>
              </a:ext>
            </a:extLst>
          </p:cNvPr>
          <p:cNvSpPr/>
          <p:nvPr/>
        </p:nvSpPr>
        <p:spPr>
          <a:xfrm>
            <a:off x="994180" y="1040724"/>
            <a:ext cx="859168" cy="473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4F5CE7-6FC2-FA9D-A71A-F97027E209C9}"/>
              </a:ext>
            </a:extLst>
          </p:cNvPr>
          <p:cNvSpPr/>
          <p:nvPr/>
        </p:nvSpPr>
        <p:spPr>
          <a:xfrm>
            <a:off x="3728994" y="1011608"/>
            <a:ext cx="4488446" cy="55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Reservations</a:t>
            </a:r>
            <a:endParaRPr lang="en-US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E963EF3-CCF1-8BD0-7572-CCD28DA2CA50}"/>
              </a:ext>
            </a:extLst>
          </p:cNvPr>
          <p:cNvSpPr/>
          <p:nvPr/>
        </p:nvSpPr>
        <p:spPr>
          <a:xfrm>
            <a:off x="151378" y="115578"/>
            <a:ext cx="407081" cy="41117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/>
              <a:t>??</a:t>
            </a:r>
            <a:endParaRPr 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546F0-4285-D764-9AFA-2D6C5A0B51B3}"/>
              </a:ext>
            </a:extLst>
          </p:cNvPr>
          <p:cNvSpPr txBox="1"/>
          <p:nvPr/>
        </p:nvSpPr>
        <p:spPr>
          <a:xfrm>
            <a:off x="706350" y="154727"/>
            <a:ext cx="594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Reservation Page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515D1A-E4D4-FA24-C24F-F31BB767895C}"/>
              </a:ext>
            </a:extLst>
          </p:cNvPr>
          <p:cNvSpPr/>
          <p:nvPr/>
        </p:nvSpPr>
        <p:spPr>
          <a:xfrm>
            <a:off x="994179" y="5625503"/>
            <a:ext cx="1528091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Book a Table</a:t>
            </a:r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F36770-2C4F-7434-C4AE-E8BD17E6B1B5}"/>
              </a:ext>
            </a:extLst>
          </p:cNvPr>
          <p:cNvGrpSpPr/>
          <p:nvPr/>
        </p:nvGrpSpPr>
        <p:grpSpPr>
          <a:xfrm>
            <a:off x="1758224" y="1764877"/>
            <a:ext cx="8459738" cy="1157264"/>
            <a:chOff x="1758222" y="3604980"/>
            <a:chExt cx="8459738" cy="11572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3EDE26-ADAF-A15D-892E-09525ED27491}"/>
                </a:ext>
              </a:extLst>
            </p:cNvPr>
            <p:cNvGrpSpPr/>
            <p:nvPr/>
          </p:nvGrpSpPr>
          <p:grpSpPr>
            <a:xfrm>
              <a:off x="1758222" y="3604980"/>
              <a:ext cx="8459738" cy="1157264"/>
              <a:chOff x="1088279" y="1012032"/>
              <a:chExt cx="2698196" cy="139725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C58F532-8F0F-3ED8-0EE2-1C1C5485E048}"/>
                  </a:ext>
                </a:extLst>
              </p:cNvPr>
              <p:cNvSpPr/>
              <p:nvPr/>
            </p:nvSpPr>
            <p:spPr>
              <a:xfrm>
                <a:off x="1088279" y="1012033"/>
                <a:ext cx="2698196" cy="13972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A90413-AADC-AF08-19BA-2AA1DEBA062D}"/>
                  </a:ext>
                </a:extLst>
              </p:cNvPr>
              <p:cNvSpPr txBox="1"/>
              <p:nvPr/>
            </p:nvSpPr>
            <p:spPr>
              <a:xfrm>
                <a:off x="1178287" y="1012032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Date</a:t>
                </a:r>
                <a:endParaRPr lang="en-US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C48FA5D-34CE-1726-F189-9766851D1D82}"/>
                  </a:ext>
                </a:extLst>
              </p:cNvPr>
              <p:cNvSpPr/>
              <p:nvPr/>
            </p:nvSpPr>
            <p:spPr>
              <a:xfrm>
                <a:off x="1178287" y="1415598"/>
                <a:ext cx="2541666" cy="834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tx1"/>
                    </a:solidFill>
                  </a:rPr>
                  <a:t>Summary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5E2719D-4BF3-44EE-7CD7-EF04A10713C0}"/>
                </a:ext>
              </a:extLst>
            </p:cNvPr>
            <p:cNvSpPr/>
            <p:nvPr/>
          </p:nvSpPr>
          <p:spPr>
            <a:xfrm>
              <a:off x="8493486" y="3663640"/>
              <a:ext cx="1141466" cy="21693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</a:rPr>
                <a:t>View Details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E1B972-34D8-9ACF-8682-4F6CB9C4E39A}"/>
              </a:ext>
            </a:extLst>
          </p:cNvPr>
          <p:cNvGrpSpPr/>
          <p:nvPr/>
        </p:nvGrpSpPr>
        <p:grpSpPr>
          <a:xfrm>
            <a:off x="1758224" y="4380001"/>
            <a:ext cx="8459738" cy="1157264"/>
            <a:chOff x="1758222" y="3604980"/>
            <a:chExt cx="8459738" cy="115726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2316816-E78A-2FC6-C54D-75357B8D02DA}"/>
                </a:ext>
              </a:extLst>
            </p:cNvPr>
            <p:cNvGrpSpPr/>
            <p:nvPr/>
          </p:nvGrpSpPr>
          <p:grpSpPr>
            <a:xfrm>
              <a:off x="1758222" y="3604980"/>
              <a:ext cx="8459738" cy="1157264"/>
              <a:chOff x="1088279" y="1012032"/>
              <a:chExt cx="2698196" cy="1397253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0AB4829-5C54-AB39-F5A7-2AB2D0DAFE2A}"/>
                  </a:ext>
                </a:extLst>
              </p:cNvPr>
              <p:cNvSpPr/>
              <p:nvPr/>
            </p:nvSpPr>
            <p:spPr>
              <a:xfrm>
                <a:off x="1088279" y="1012033"/>
                <a:ext cx="2698196" cy="13972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90BD0C-8F75-FC81-410B-763B25868B5F}"/>
                  </a:ext>
                </a:extLst>
              </p:cNvPr>
              <p:cNvSpPr txBox="1"/>
              <p:nvPr/>
            </p:nvSpPr>
            <p:spPr>
              <a:xfrm>
                <a:off x="1178287" y="1012032"/>
                <a:ext cx="235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Date</a:t>
                </a:r>
                <a:endParaRPr lang="en-US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BE915EF-AC0C-B359-5C0C-648B7E5A22FB}"/>
                  </a:ext>
                </a:extLst>
              </p:cNvPr>
              <p:cNvSpPr/>
              <p:nvPr/>
            </p:nvSpPr>
            <p:spPr>
              <a:xfrm>
                <a:off x="1178287" y="1415598"/>
                <a:ext cx="2541666" cy="83454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tx1"/>
                    </a:solidFill>
                  </a:rPr>
                  <a:t>Summary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830AEC5-B728-7408-294B-C48342119563}"/>
                </a:ext>
              </a:extLst>
            </p:cNvPr>
            <p:cNvSpPr/>
            <p:nvPr/>
          </p:nvSpPr>
          <p:spPr>
            <a:xfrm>
              <a:off x="8493486" y="3663640"/>
              <a:ext cx="1141466" cy="216931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</a:rPr>
                <a:t>View Details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C07028-B785-9E6B-8E34-B3A871866671}"/>
              </a:ext>
            </a:extLst>
          </p:cNvPr>
          <p:cNvGrpSpPr/>
          <p:nvPr/>
        </p:nvGrpSpPr>
        <p:grpSpPr>
          <a:xfrm>
            <a:off x="5942066" y="3149549"/>
            <a:ext cx="92054" cy="820301"/>
            <a:chOff x="10978937" y="2810706"/>
            <a:chExt cx="92054" cy="8203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EB8EDB-321C-9372-7D76-66962F2A8B1F}"/>
                </a:ext>
              </a:extLst>
            </p:cNvPr>
            <p:cNvSpPr/>
            <p:nvPr/>
          </p:nvSpPr>
          <p:spPr>
            <a:xfrm>
              <a:off x="10978937" y="2810706"/>
              <a:ext cx="92054" cy="981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77DF58-D5B4-B059-67BD-BD932F3E4B43}"/>
                </a:ext>
              </a:extLst>
            </p:cNvPr>
            <p:cNvSpPr/>
            <p:nvPr/>
          </p:nvSpPr>
          <p:spPr>
            <a:xfrm>
              <a:off x="10978937" y="3058228"/>
              <a:ext cx="92054" cy="981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222C847-C0EC-F51A-59CF-9B50787E21B9}"/>
                </a:ext>
              </a:extLst>
            </p:cNvPr>
            <p:cNvSpPr/>
            <p:nvPr/>
          </p:nvSpPr>
          <p:spPr>
            <a:xfrm>
              <a:off x="10978937" y="3285294"/>
              <a:ext cx="92054" cy="981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A2910D-39B0-A761-D714-B0F892ECE556}"/>
                </a:ext>
              </a:extLst>
            </p:cNvPr>
            <p:cNvSpPr/>
            <p:nvPr/>
          </p:nvSpPr>
          <p:spPr>
            <a:xfrm>
              <a:off x="10978937" y="3532816"/>
              <a:ext cx="92054" cy="981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70BA5C79-5FE6-E58E-13EA-CE2A5ECB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80" y="5523183"/>
            <a:ext cx="3180841" cy="5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8A6BBA-6B16-0F23-0288-106802A68008}"/>
              </a:ext>
            </a:extLst>
          </p:cNvPr>
          <p:cNvSpPr/>
          <p:nvPr/>
        </p:nvSpPr>
        <p:spPr>
          <a:xfrm>
            <a:off x="10431521" y="1090658"/>
            <a:ext cx="686312" cy="328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err="1"/>
              <a:t>Signout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958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235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Rong Tan</dc:creator>
  <cp:lastModifiedBy>Jian Rong Tan</cp:lastModifiedBy>
  <cp:revision>26</cp:revision>
  <dcterms:created xsi:type="dcterms:W3CDTF">2024-04-18T16:33:20Z</dcterms:created>
  <dcterms:modified xsi:type="dcterms:W3CDTF">2024-04-18T17:37:04Z</dcterms:modified>
</cp:coreProperties>
</file>