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0" r:id="rId3"/>
    <p:sldId id="267" r:id="rId4"/>
    <p:sldId id="257" r:id="rId5"/>
    <p:sldId id="291" r:id="rId6"/>
    <p:sldId id="292" r:id="rId7"/>
    <p:sldId id="259" r:id="rId8"/>
    <p:sldId id="268" r:id="rId9"/>
    <p:sldId id="262" r:id="rId10"/>
    <p:sldId id="263" r:id="rId11"/>
    <p:sldId id="294" r:id="rId12"/>
    <p:sldId id="271" r:id="rId13"/>
    <p:sldId id="273" r:id="rId14"/>
    <p:sldId id="293" r:id="rId15"/>
    <p:sldId id="277" r:id="rId16"/>
    <p:sldId id="276" r:id="rId17"/>
    <p:sldId id="266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Light" pitchFamily="2" charset="77"/>
      <p:regular r:id="rId24"/>
      <p:bold r:id="rId25"/>
      <p:italic r:id="rId26"/>
      <p:boldItalic r:id="rId27"/>
    </p:embeddedFont>
    <p:embeddedFont>
      <p:font typeface="Raleway SemiBold" panose="020B0503030101060003" pitchFamily="34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4EFFD-7AE4-4A4C-8246-65EE5087699C}">
  <a:tblStyle styleId="{7AA4EFFD-7AE4-4A4C-8246-65EE50876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/>
    <p:restoredTop sz="77497"/>
  </p:normalViewPr>
  <p:slideViewPr>
    <p:cSldViewPr snapToGrid="0" snapToObjects="1">
      <p:cViewPr varScale="1">
        <p:scale>
          <a:sx n="133" d="100"/>
          <a:sy n="13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5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0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36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685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83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Content-based Filtering Model trained on 1 sample user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One model for each user (but time consuming, computationally expensive)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Include all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and rows (but same shop appearing more than once in final recommendations)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Include most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and limit rows to unique shops and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(but hard to split into train and test sets and stratify by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 majority of users gave 1-2 reviews and ratings per user)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Tune model with each new user input of ratings (but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Kfolds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cannot be more than no. of samples in each rating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classusers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need to provide a lot of ratings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firstfew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users will spare the time)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Font typeface="Barlow Light"/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Current data only uses explicit data, can perhaps consider incorporating implicit data to further strengthen the recommender</a:t>
            </a:r>
          </a:p>
          <a:p>
            <a:pPr marL="0" indent="0">
              <a:buFont typeface="Barlow Light"/>
              <a:buNone/>
            </a:pP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TfidfVectorizer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and PCA not tuned</a:t>
            </a:r>
          </a:p>
          <a:p>
            <a:pPr marL="0" indent="0">
              <a:buFont typeface="Barlow Light"/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Mean Normalization of ratings could be considered</a:t>
            </a:r>
          </a:p>
          <a:p>
            <a:pPr marL="0" indent="0">
              <a:buFont typeface="Barlow Light"/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Scraped data quality – a few ratings and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Raleway SemiBold"/>
              </a:rPr>
              <a:t> not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Raleway SemiBold"/>
              </a:rPr>
              <a:t>aligned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affects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quality of recommendations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ALS is a regressor, output was “tweaked” for classification to align with Content-based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Filteringsome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predicted ratings fell into novel </a:t>
            </a:r>
            <a:r>
              <a:rPr lang="en-US" sz="1100" dirty="0" err="1">
                <a:solidFill>
                  <a:schemeClr val="bg1"/>
                </a:solidFill>
                <a:latin typeface="Raleway SemiBold"/>
                <a:sym typeface="Wingdings" pitchFamily="2" charset="2"/>
              </a:rPr>
              <a:t>classesincorporate</a:t>
            </a: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 logistic function (f()):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  <a:latin typeface="Raleway SemiBold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With the above, matrix factorization can be extended and adapted to neural networks &amp; deep learning for state-of-the-art recommenders.</a:t>
            </a:r>
          </a:p>
          <a:p>
            <a:pPr marL="0" indent="0">
              <a:buFont typeface="Barlow Light"/>
              <a:buNone/>
            </a:pPr>
            <a:endParaRPr lang="en-US" sz="1100" dirty="0">
              <a:solidFill>
                <a:schemeClr val="bg1"/>
              </a:solidFill>
              <a:latin typeface="Raleway SemiBold"/>
              <a:sym typeface="Raleway SemiBold"/>
            </a:endParaRPr>
          </a:p>
          <a:p>
            <a:pPr marL="0" indent="0">
              <a:buFont typeface="Barlow Light"/>
              <a:buNone/>
            </a:pPr>
            <a:endParaRPr lang="en-US" sz="1100" dirty="0">
              <a:solidFill>
                <a:schemeClr val="bg1"/>
              </a:solidFill>
              <a:latin typeface="Raleway SemiBold"/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71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57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81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36106" y="1972081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Coffee Outlet Recommender</a:t>
            </a:r>
            <a:br>
              <a:rPr lang="en" dirty="0"/>
            </a:br>
            <a:r>
              <a:rPr lang="en" sz="1800" dirty="0">
                <a:solidFill>
                  <a:srgbClr val="FF0000"/>
                </a:solidFill>
              </a:rPr>
              <a:t>Based on Yelp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74AFE-C220-204D-A7CC-5780CDBE9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2" y="3520135"/>
            <a:ext cx="1225119" cy="11680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27192" y="2277396"/>
            <a:ext cx="5795479" cy="12840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How?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Matrix Factorization technique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Alternates between fixing user or item latent factors to solve for the other via gradient descent at each iteration in the process of minimizing loss</a:t>
            </a:r>
            <a:endParaRPr sz="14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58453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Algorithm: Alternating Least Squares (ALS) (via </a:t>
            </a:r>
            <a:r>
              <a:rPr lang="en" sz="3600" dirty="0" err="1"/>
              <a:t>pyspark</a:t>
            </a:r>
            <a:r>
              <a:rPr lang="en" sz="3600" dirty="0"/>
              <a:t>)</a:t>
            </a:r>
            <a:endParaRPr sz="3600"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4158963" y="1663558"/>
            <a:ext cx="2682600" cy="1224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Let’s see how it performs on this Yelp dataset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Hold your breath…</a:t>
            </a:r>
            <a:endParaRPr sz="1400" dirty="0"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859;p19">
            <a:extLst>
              <a:ext uri="{FF2B5EF4-FFF2-40B4-BE49-F238E27FC236}">
                <a16:creationId xmlns:a16="http://schemas.microsoft.com/office/drawing/2014/main" id="{77975492-3658-0F46-92BD-0ADAC06FCE0A}"/>
              </a:ext>
            </a:extLst>
          </p:cNvPr>
          <p:cNvSpPr txBox="1">
            <a:spLocks/>
          </p:cNvSpPr>
          <p:nvPr/>
        </p:nvSpPr>
        <p:spPr>
          <a:xfrm>
            <a:off x="455085" y="1578664"/>
            <a:ext cx="4552273" cy="85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400" b="1" dirty="0"/>
              <a:t>Why?</a:t>
            </a:r>
          </a:p>
          <a:p>
            <a:pPr marL="0" indent="0">
              <a:buFont typeface="Barlow Light"/>
              <a:buNone/>
            </a:pPr>
            <a:r>
              <a:rPr lang="en-SG" sz="1400" dirty="0"/>
              <a:t>Popularized by the Netflix prize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443FD-3464-A74F-AF02-77C74AD7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7" y="3910414"/>
            <a:ext cx="5804115" cy="6106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84E5C-4918-8D4F-89CE-DBF0C358DDAC}"/>
              </a:ext>
            </a:extLst>
          </p:cNvPr>
          <p:cNvCxnSpPr/>
          <p:nvPr/>
        </p:nvCxnSpPr>
        <p:spPr>
          <a:xfrm flipH="1">
            <a:off x="2224007" y="4288424"/>
            <a:ext cx="325464" cy="4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796B95-113C-D542-AAD5-C24B61D4AA2B}"/>
              </a:ext>
            </a:extLst>
          </p:cNvPr>
          <p:cNvCxnSpPr>
            <a:cxnSpLocks/>
          </p:cNvCxnSpPr>
          <p:nvPr/>
        </p:nvCxnSpPr>
        <p:spPr>
          <a:xfrm>
            <a:off x="2896693" y="4296857"/>
            <a:ext cx="333043" cy="40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859;p19">
            <a:extLst>
              <a:ext uri="{FF2B5EF4-FFF2-40B4-BE49-F238E27FC236}">
                <a16:creationId xmlns:a16="http://schemas.microsoft.com/office/drawing/2014/main" id="{81B7FD35-8D1E-754D-A706-E45EDDF87017}"/>
              </a:ext>
            </a:extLst>
          </p:cNvPr>
          <p:cNvSpPr txBox="1">
            <a:spLocks/>
          </p:cNvSpPr>
          <p:nvPr/>
        </p:nvSpPr>
        <p:spPr>
          <a:xfrm>
            <a:off x="305034" y="3644377"/>
            <a:ext cx="2988544" cy="4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200" b="1" dirty="0"/>
              <a:t>Matrix Factorization Loss function:</a:t>
            </a:r>
          </a:p>
        </p:txBody>
      </p:sp>
      <p:sp>
        <p:nvSpPr>
          <p:cNvPr id="145" name="Google Shape;859;p19">
            <a:extLst>
              <a:ext uri="{FF2B5EF4-FFF2-40B4-BE49-F238E27FC236}">
                <a16:creationId xmlns:a16="http://schemas.microsoft.com/office/drawing/2014/main" id="{3207107A-A754-F046-86EA-70490FD00DCF}"/>
              </a:ext>
            </a:extLst>
          </p:cNvPr>
          <p:cNvSpPr txBox="1">
            <a:spLocks/>
          </p:cNvSpPr>
          <p:nvPr/>
        </p:nvSpPr>
        <p:spPr>
          <a:xfrm>
            <a:off x="1450808" y="4646377"/>
            <a:ext cx="1229298" cy="4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200" b="1" dirty="0"/>
              <a:t>User latent factor</a:t>
            </a:r>
          </a:p>
        </p:txBody>
      </p:sp>
      <p:sp>
        <p:nvSpPr>
          <p:cNvPr id="146" name="Google Shape;859;p19">
            <a:extLst>
              <a:ext uri="{FF2B5EF4-FFF2-40B4-BE49-F238E27FC236}">
                <a16:creationId xmlns:a16="http://schemas.microsoft.com/office/drawing/2014/main" id="{36198188-196A-9B49-8D83-E8DA9F11F310}"/>
              </a:ext>
            </a:extLst>
          </p:cNvPr>
          <p:cNvSpPr txBox="1">
            <a:spLocks/>
          </p:cNvSpPr>
          <p:nvPr/>
        </p:nvSpPr>
        <p:spPr>
          <a:xfrm>
            <a:off x="305034" y="5726890"/>
            <a:ext cx="2988544" cy="4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200" b="1" dirty="0"/>
              <a:t>Matrix Factorization Loss function:</a:t>
            </a:r>
          </a:p>
        </p:txBody>
      </p:sp>
      <p:sp>
        <p:nvSpPr>
          <p:cNvPr id="147" name="Google Shape;859;p19">
            <a:extLst>
              <a:ext uri="{FF2B5EF4-FFF2-40B4-BE49-F238E27FC236}">
                <a16:creationId xmlns:a16="http://schemas.microsoft.com/office/drawing/2014/main" id="{9E1D8263-6FF6-7443-A7E9-497A02260F45}"/>
              </a:ext>
            </a:extLst>
          </p:cNvPr>
          <p:cNvSpPr txBox="1">
            <a:spLocks/>
          </p:cNvSpPr>
          <p:nvPr/>
        </p:nvSpPr>
        <p:spPr>
          <a:xfrm>
            <a:off x="2853717" y="4646377"/>
            <a:ext cx="1305246" cy="4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200" b="1" dirty="0"/>
              <a:t>Item latent factor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1683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3600" dirty="0"/>
              <a:t>Collaborative Filtering with Alternating Least Squares (ALS) &amp; Evaluation</a:t>
            </a:r>
            <a:br>
              <a:rPr lang="en-SG" sz="3600" dirty="0">
                <a:sym typeface="Barlow"/>
              </a:rPr>
            </a:br>
            <a:endParaRPr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57E35-ACE5-3844-B869-62DBBEC3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41013"/>
            <a:ext cx="2563500" cy="1478027"/>
          </a:xfrm>
        </p:spPr>
        <p:txBody>
          <a:bodyPr/>
          <a:lstStyle/>
          <a:p>
            <a:pPr indent="-342900">
              <a:buSzPts val="1800"/>
            </a:pPr>
            <a:r>
              <a:rPr lang="en-SG" sz="1200" b="1" dirty="0"/>
              <a:t>Rating 1:            </a:t>
            </a:r>
          </a:p>
          <a:p>
            <a:pPr indent="-342900">
              <a:buSzPts val="1800"/>
            </a:pPr>
            <a:r>
              <a:rPr lang="en-SG" sz="1200" b="1" dirty="0"/>
              <a:t>Rating 2:         </a:t>
            </a:r>
          </a:p>
          <a:p>
            <a:pPr indent="-342900">
              <a:buSzPts val="1800"/>
            </a:pPr>
            <a:r>
              <a:rPr lang="en-SG" sz="1200" b="1" dirty="0"/>
              <a:t>Rating 3:</a:t>
            </a:r>
          </a:p>
          <a:p>
            <a:pPr indent="-342900">
              <a:buSzPts val="1800"/>
            </a:pPr>
            <a:r>
              <a:rPr lang="en-SG" sz="1200" b="1" dirty="0"/>
              <a:t>Rating 4:</a:t>
            </a:r>
          </a:p>
          <a:p>
            <a:pPr indent="-342900">
              <a:buSzPts val="1800"/>
            </a:pPr>
            <a:r>
              <a:rPr lang="en-SG" sz="1200" b="1" dirty="0"/>
              <a:t>Rating 5:</a:t>
            </a:r>
            <a:endParaRPr lang="en-US" sz="1200" b="1" dirty="0"/>
          </a:p>
          <a:p>
            <a:pPr indent="-342900">
              <a:buSzPts val="1800"/>
            </a:pPr>
            <a:r>
              <a:rPr lang="en-SG" sz="1200" b="1" dirty="0"/>
              <a:t>Accuracy: </a:t>
            </a:r>
            <a:r>
              <a:rPr lang="en-SG" sz="2000" b="1" dirty="0">
                <a:solidFill>
                  <a:srgbClr val="FF0000"/>
                </a:solidFill>
              </a:rPr>
              <a:t>0.97</a:t>
            </a:r>
          </a:p>
          <a:p>
            <a:pPr indent="-342900">
              <a:buSzPts val="1800"/>
            </a:pPr>
            <a:r>
              <a:rPr lang="en-SG" sz="1200" b="1" dirty="0"/>
              <a:t>Micro-</a:t>
            </a:r>
            <a:r>
              <a:rPr lang="en-SG" sz="1200" b="1" dirty="0" err="1"/>
              <a:t>Avg</a:t>
            </a:r>
            <a:r>
              <a:rPr lang="en-SG" sz="1200" b="1" dirty="0"/>
              <a:t> Precision: </a:t>
            </a:r>
            <a:r>
              <a:rPr lang="en-SG" sz="2000" b="1" dirty="0">
                <a:solidFill>
                  <a:srgbClr val="FF0000"/>
                </a:solidFill>
              </a:rPr>
              <a:t>0.97</a:t>
            </a:r>
          </a:p>
          <a:p>
            <a:pPr indent="-342900">
              <a:buSzPts val="1800"/>
            </a:pPr>
            <a:r>
              <a:rPr lang="en-SG" sz="1200" b="1" dirty="0">
                <a:solidFill>
                  <a:schemeClr val="tx1"/>
                </a:solidFill>
              </a:rPr>
              <a:t>Micro-</a:t>
            </a:r>
            <a:r>
              <a:rPr lang="en-SG" sz="1200" b="1" dirty="0" err="1">
                <a:solidFill>
                  <a:schemeClr val="tx1"/>
                </a:solidFill>
              </a:rPr>
              <a:t>Avg</a:t>
            </a:r>
            <a:r>
              <a:rPr lang="en-SG" sz="1200" b="1" dirty="0">
                <a:solidFill>
                  <a:schemeClr val="tx1"/>
                </a:solidFill>
              </a:rPr>
              <a:t> Recall: </a:t>
            </a:r>
            <a:r>
              <a:rPr lang="en-SG" sz="2000" b="1" dirty="0">
                <a:solidFill>
                  <a:srgbClr val="FF0000"/>
                </a:solidFill>
              </a:rPr>
              <a:t>0.97</a:t>
            </a:r>
          </a:p>
          <a:p>
            <a:pPr indent="-342900">
              <a:buSzPts val="1800"/>
            </a:pPr>
            <a:r>
              <a:rPr lang="en-SG" sz="1200" b="1" dirty="0">
                <a:solidFill>
                  <a:schemeClr val="tx1"/>
                </a:solidFill>
              </a:rPr>
              <a:t>Micro-</a:t>
            </a:r>
            <a:r>
              <a:rPr lang="en-SG" sz="1200" b="1" dirty="0" err="1">
                <a:solidFill>
                  <a:schemeClr val="tx1"/>
                </a:solidFill>
              </a:rPr>
              <a:t>Avg</a:t>
            </a:r>
            <a:r>
              <a:rPr lang="en-SG" sz="1200" b="1" dirty="0">
                <a:solidFill>
                  <a:schemeClr val="tx1"/>
                </a:solidFill>
              </a:rPr>
              <a:t> F1 Score: </a:t>
            </a:r>
            <a:r>
              <a:rPr lang="en-SG" sz="2000" b="1" dirty="0">
                <a:solidFill>
                  <a:srgbClr val="FF0000"/>
                </a:solidFill>
              </a:rPr>
              <a:t>0.97</a:t>
            </a:r>
          </a:p>
          <a:p>
            <a:pPr indent="-342900">
              <a:buSzPts val="1800"/>
            </a:pPr>
            <a:r>
              <a:rPr lang="en-SG" sz="1200" b="1" dirty="0">
                <a:solidFill>
                  <a:schemeClr val="tx1"/>
                </a:solidFill>
              </a:rPr>
              <a:t>Overall still low on mis-classifications</a:t>
            </a:r>
          </a:p>
          <a:p>
            <a:endParaRPr lang="en-US" sz="1200" b="1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C7C8BFE-63F4-3F45-8D92-5BC4957D8026}"/>
              </a:ext>
            </a:extLst>
          </p:cNvPr>
          <p:cNvSpPr txBox="1">
            <a:spLocks/>
          </p:cNvSpPr>
          <p:nvPr/>
        </p:nvSpPr>
        <p:spPr>
          <a:xfrm>
            <a:off x="2501344" y="1465590"/>
            <a:ext cx="2273044" cy="69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200" b="1" dirty="0"/>
              <a:t>Baseline for ALS is 2,681/5,703 = 0.47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A5594-DA5A-1448-B4B5-3AEC0F73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24" y="1916077"/>
            <a:ext cx="779381" cy="877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16C1A-5001-9346-84C3-B5AC06B3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64" y="1541013"/>
            <a:ext cx="3364621" cy="1375624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489B062F-FE0B-974C-8A18-D4EEA05775ED}"/>
              </a:ext>
            </a:extLst>
          </p:cNvPr>
          <p:cNvSpPr/>
          <p:nvPr/>
        </p:nvSpPr>
        <p:spPr>
          <a:xfrm>
            <a:off x="4774388" y="1762232"/>
            <a:ext cx="1057633" cy="1538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oogle Shape;4624;p39">
            <a:extLst>
              <a:ext uri="{FF2B5EF4-FFF2-40B4-BE49-F238E27FC236}">
                <a16:creationId xmlns:a16="http://schemas.microsoft.com/office/drawing/2014/main" id="{5BB07B2F-1F51-8444-9803-09EA9F71905C}"/>
              </a:ext>
            </a:extLst>
          </p:cNvPr>
          <p:cNvSpPr/>
          <p:nvPr/>
        </p:nvSpPr>
        <p:spPr>
          <a:xfrm>
            <a:off x="1540160" y="1886707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" name="Google Shape;4624;p39">
            <a:extLst>
              <a:ext uri="{FF2B5EF4-FFF2-40B4-BE49-F238E27FC236}">
                <a16:creationId xmlns:a16="http://schemas.microsoft.com/office/drawing/2014/main" id="{1F01B331-D417-C644-A0D2-0D2B7845B52A}"/>
              </a:ext>
            </a:extLst>
          </p:cNvPr>
          <p:cNvSpPr/>
          <p:nvPr/>
        </p:nvSpPr>
        <p:spPr>
          <a:xfrm>
            <a:off x="1540159" y="2165007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" name="Google Shape;4624;p39">
            <a:extLst>
              <a:ext uri="{FF2B5EF4-FFF2-40B4-BE49-F238E27FC236}">
                <a16:creationId xmlns:a16="http://schemas.microsoft.com/office/drawing/2014/main" id="{76F0538B-8A34-874F-A6E4-483FA0DD48AC}"/>
              </a:ext>
            </a:extLst>
          </p:cNvPr>
          <p:cNvSpPr/>
          <p:nvPr/>
        </p:nvSpPr>
        <p:spPr>
          <a:xfrm>
            <a:off x="1540158" y="2443081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4624;p39">
            <a:extLst>
              <a:ext uri="{FF2B5EF4-FFF2-40B4-BE49-F238E27FC236}">
                <a16:creationId xmlns:a16="http://schemas.microsoft.com/office/drawing/2014/main" id="{8C9D8C6C-8C7A-244A-A650-4673E14C5107}"/>
              </a:ext>
            </a:extLst>
          </p:cNvPr>
          <p:cNvSpPr/>
          <p:nvPr/>
        </p:nvSpPr>
        <p:spPr>
          <a:xfrm>
            <a:off x="1540157" y="2731337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4626;p39">
            <a:extLst>
              <a:ext uri="{FF2B5EF4-FFF2-40B4-BE49-F238E27FC236}">
                <a16:creationId xmlns:a16="http://schemas.microsoft.com/office/drawing/2014/main" id="{67FA6D68-7DD2-5C46-8C32-478EEA4ACB4C}"/>
              </a:ext>
            </a:extLst>
          </p:cNvPr>
          <p:cNvSpPr/>
          <p:nvPr/>
        </p:nvSpPr>
        <p:spPr>
          <a:xfrm>
            <a:off x="1544066" y="1605307"/>
            <a:ext cx="255390" cy="22493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E9826-50F2-FA4E-A627-2EAFA5104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13" y="2963241"/>
            <a:ext cx="1891975" cy="2181141"/>
          </a:xfrm>
          <a:prstGeom prst="rect">
            <a:avLst/>
          </a:prstGeom>
        </p:spPr>
      </p:pic>
      <p:sp>
        <p:nvSpPr>
          <p:cNvPr id="24" name="Frame 23">
            <a:extLst>
              <a:ext uri="{FF2B5EF4-FFF2-40B4-BE49-F238E27FC236}">
                <a16:creationId xmlns:a16="http://schemas.microsoft.com/office/drawing/2014/main" id="{566C5D1E-2B63-5C46-9BFC-BE87C1F9ABA5}"/>
              </a:ext>
            </a:extLst>
          </p:cNvPr>
          <p:cNvSpPr/>
          <p:nvPr/>
        </p:nvSpPr>
        <p:spPr>
          <a:xfrm>
            <a:off x="4048125" y="3027889"/>
            <a:ext cx="306161" cy="2127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F9EAABE-7BD7-6548-B286-BA5CEAB5A10C}"/>
              </a:ext>
            </a:extLst>
          </p:cNvPr>
          <p:cNvSpPr/>
          <p:nvPr/>
        </p:nvSpPr>
        <p:spPr>
          <a:xfrm>
            <a:off x="4033611" y="3477219"/>
            <a:ext cx="306161" cy="2127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AFEED66-5CF3-CC41-A908-1FEF1010A06D}"/>
              </a:ext>
            </a:extLst>
          </p:cNvPr>
          <p:cNvSpPr/>
          <p:nvPr/>
        </p:nvSpPr>
        <p:spPr>
          <a:xfrm>
            <a:off x="4019097" y="3912035"/>
            <a:ext cx="306161" cy="2127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6582FD1A-EDCE-9D4E-B555-E37EDDA71665}"/>
              </a:ext>
            </a:extLst>
          </p:cNvPr>
          <p:cNvSpPr/>
          <p:nvPr/>
        </p:nvSpPr>
        <p:spPr>
          <a:xfrm>
            <a:off x="4011840" y="4346851"/>
            <a:ext cx="306161" cy="2127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5D758BD-A7F6-4140-A374-1CBF68FD9617}"/>
              </a:ext>
            </a:extLst>
          </p:cNvPr>
          <p:cNvSpPr/>
          <p:nvPr/>
        </p:nvSpPr>
        <p:spPr>
          <a:xfrm>
            <a:off x="4026354" y="4774410"/>
            <a:ext cx="306161" cy="2127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13425-FDC8-704E-911B-44CE2676A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388" y="3578785"/>
            <a:ext cx="3409950" cy="1492182"/>
          </a:xfrm>
          <a:prstGeom prst="rect">
            <a:avLst/>
          </a:prstGeom>
        </p:spPr>
      </p:pic>
      <p:sp>
        <p:nvSpPr>
          <p:cNvPr id="29" name="Frame 28">
            <a:extLst>
              <a:ext uri="{FF2B5EF4-FFF2-40B4-BE49-F238E27FC236}">
                <a16:creationId xmlns:a16="http://schemas.microsoft.com/office/drawing/2014/main" id="{4232246D-71F3-2242-BF8A-81A4BBEFD275}"/>
              </a:ext>
            </a:extLst>
          </p:cNvPr>
          <p:cNvSpPr/>
          <p:nvPr/>
        </p:nvSpPr>
        <p:spPr>
          <a:xfrm>
            <a:off x="7126705" y="3842110"/>
            <a:ext cx="1057633" cy="1538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C6289945-DFA7-1849-891C-9969126049C6}"/>
              </a:ext>
            </a:extLst>
          </p:cNvPr>
          <p:cNvSpPr/>
          <p:nvPr/>
        </p:nvSpPr>
        <p:spPr>
          <a:xfrm>
            <a:off x="6952533" y="4419807"/>
            <a:ext cx="1057633" cy="1538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FBAF5E69-C16E-E743-95DF-ED24198EE617}"/>
              </a:ext>
            </a:extLst>
          </p:cNvPr>
          <p:cNvSpPr/>
          <p:nvPr/>
        </p:nvSpPr>
        <p:spPr>
          <a:xfrm>
            <a:off x="6727561" y="4888361"/>
            <a:ext cx="1057633" cy="1538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E3B82-14D9-FF43-8211-030797D3D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388" y="3096306"/>
            <a:ext cx="3380480" cy="443026"/>
          </a:xfrm>
          <a:prstGeom prst="rect">
            <a:avLst/>
          </a:prstGeom>
        </p:spPr>
      </p:pic>
      <p:sp>
        <p:nvSpPr>
          <p:cNvPr id="30" name="Frame 29">
            <a:extLst>
              <a:ext uri="{FF2B5EF4-FFF2-40B4-BE49-F238E27FC236}">
                <a16:creationId xmlns:a16="http://schemas.microsoft.com/office/drawing/2014/main" id="{E032BF89-4787-F149-BA08-0198183E5A25}"/>
              </a:ext>
            </a:extLst>
          </p:cNvPr>
          <p:cNvSpPr/>
          <p:nvPr/>
        </p:nvSpPr>
        <p:spPr>
          <a:xfrm>
            <a:off x="5438759" y="3401693"/>
            <a:ext cx="1057633" cy="1538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9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741;p18">
            <a:extLst>
              <a:ext uri="{FF2B5EF4-FFF2-40B4-BE49-F238E27FC236}">
                <a16:creationId xmlns:a16="http://schemas.microsoft.com/office/drawing/2014/main" id="{5520E278-7D28-6A44-B498-B6E8DDF64489}"/>
              </a:ext>
            </a:extLst>
          </p:cNvPr>
          <p:cNvSpPr txBox="1">
            <a:spLocks/>
          </p:cNvSpPr>
          <p:nvPr/>
        </p:nvSpPr>
        <p:spPr>
          <a:xfrm>
            <a:off x="685800" y="1570050"/>
            <a:ext cx="4260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SG" dirty="0">
                <a:solidFill>
                  <a:schemeClr val="accent1"/>
                </a:solidFill>
              </a:rPr>
              <a:t>Hybrid Recommender</a:t>
            </a:r>
          </a:p>
        </p:txBody>
      </p:sp>
      <p:sp>
        <p:nvSpPr>
          <p:cNvPr id="531" name="Google Shape;742;p18">
            <a:extLst>
              <a:ext uri="{FF2B5EF4-FFF2-40B4-BE49-F238E27FC236}">
                <a16:creationId xmlns:a16="http://schemas.microsoft.com/office/drawing/2014/main" id="{C9515915-2734-6D40-AF07-26616D960587}"/>
              </a:ext>
            </a:extLst>
          </p:cNvPr>
          <p:cNvSpPr txBox="1">
            <a:spLocks/>
          </p:cNvSpPr>
          <p:nvPr/>
        </p:nvSpPr>
        <p:spPr>
          <a:xfrm>
            <a:off x="685800" y="2788652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1800" dirty="0"/>
              <a:t>Best of both worlds</a:t>
            </a:r>
          </a:p>
        </p:txBody>
      </p:sp>
    </p:spTree>
    <p:extLst>
      <p:ext uri="{BB962C8B-B14F-4D97-AF65-F5344CB8AC3E}">
        <p14:creationId xmlns:p14="http://schemas.microsoft.com/office/powerpoint/2010/main" val="5585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291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4400" dirty="0"/>
              <a:t>Hybrid Recommendation System Evaluation</a:t>
            </a:r>
            <a:br>
              <a:rPr lang="en-SG" sz="4400" dirty="0">
                <a:sym typeface="Barlow"/>
              </a:rPr>
            </a:br>
            <a:endParaRPr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02C7C-63BA-F045-A5B2-1524429B9AAA}"/>
              </a:ext>
            </a:extLst>
          </p:cNvPr>
          <p:cNvSpPr/>
          <p:nvPr/>
        </p:nvSpPr>
        <p:spPr>
          <a:xfrm>
            <a:off x="89580" y="1879647"/>
            <a:ext cx="1412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Barlow Light"/>
              <a:buNone/>
            </a:pPr>
            <a:r>
              <a:rPr lang="en-SG" sz="1200" dirty="0"/>
              <a:t>Combination of User-Centric Content-based Filtering &amp; Model-based Collaborative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2856-4DA8-F44A-A516-80B3810D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01" y="1929276"/>
            <a:ext cx="5288062" cy="131889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8CAEBD8-7FA4-3A49-9D65-3BCD9991481B}"/>
              </a:ext>
            </a:extLst>
          </p:cNvPr>
          <p:cNvSpPr txBox="1">
            <a:spLocks/>
          </p:cNvSpPr>
          <p:nvPr/>
        </p:nvSpPr>
        <p:spPr>
          <a:xfrm>
            <a:off x="2664430" y="1633921"/>
            <a:ext cx="3838970" cy="30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100" b="1" dirty="0"/>
              <a:t>Hybrid top 5 recommendations for </a:t>
            </a:r>
            <a:r>
              <a:rPr lang="en-US" sz="1100" b="1" dirty="0" err="1"/>
              <a:t>userid</a:t>
            </a:r>
            <a:r>
              <a:rPr lang="en-US" sz="1100" b="1" dirty="0"/>
              <a:t> 2043:</a:t>
            </a:r>
          </a:p>
          <a:p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669501-BD8F-A342-88A6-64B1C88D2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1" y="4071357"/>
            <a:ext cx="4053658" cy="1085270"/>
          </a:xfrm>
          <a:prstGeom prst="rect">
            <a:avLst/>
          </a:prstGeom>
        </p:spPr>
      </p:pic>
      <p:sp>
        <p:nvSpPr>
          <p:cNvPr id="27" name="Google Shape;595;p17">
            <a:extLst>
              <a:ext uri="{FF2B5EF4-FFF2-40B4-BE49-F238E27FC236}">
                <a16:creationId xmlns:a16="http://schemas.microsoft.com/office/drawing/2014/main" id="{5384EB1B-5E1E-2E40-9695-8721A43EA5D5}"/>
              </a:ext>
            </a:extLst>
          </p:cNvPr>
          <p:cNvSpPr txBox="1">
            <a:spLocks/>
          </p:cNvSpPr>
          <p:nvPr/>
        </p:nvSpPr>
        <p:spPr>
          <a:xfrm>
            <a:off x="43352" y="3792907"/>
            <a:ext cx="4861490" cy="3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en-SG" sz="1000" b="1" dirty="0"/>
              <a:t>Model-based Collaborative Filtering’s top 5 recommendations for </a:t>
            </a:r>
            <a:r>
              <a:rPr lang="en-SG" sz="1000" b="1" dirty="0" err="1"/>
              <a:t>userid</a:t>
            </a:r>
            <a:r>
              <a:rPr lang="en-SG" sz="1000" b="1" dirty="0"/>
              <a:t> 2043: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1E1ECC-9045-E04D-8D71-23684DD36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149" y="3666966"/>
            <a:ext cx="3278163" cy="1283545"/>
          </a:xfrm>
          <a:prstGeom prst="rect">
            <a:avLst/>
          </a:prstGeom>
        </p:spPr>
      </p:pic>
      <p:sp>
        <p:nvSpPr>
          <p:cNvPr id="29" name="Google Shape;595;p17">
            <a:extLst>
              <a:ext uri="{FF2B5EF4-FFF2-40B4-BE49-F238E27FC236}">
                <a16:creationId xmlns:a16="http://schemas.microsoft.com/office/drawing/2014/main" id="{735754C4-6F00-4346-90BB-CFAFDB056F43}"/>
              </a:ext>
            </a:extLst>
          </p:cNvPr>
          <p:cNvSpPr txBox="1">
            <a:spLocks/>
          </p:cNvSpPr>
          <p:nvPr/>
        </p:nvSpPr>
        <p:spPr>
          <a:xfrm>
            <a:off x="5137688" y="3327210"/>
            <a:ext cx="3312415" cy="4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en-SG" sz="1000" b="1" dirty="0"/>
              <a:t>Content-based Filtering’s top 5 recommendations for </a:t>
            </a:r>
            <a:r>
              <a:rPr lang="en-SG" sz="1000" b="1" dirty="0" err="1"/>
              <a:t>userid</a:t>
            </a:r>
            <a:r>
              <a:rPr lang="en-SG" sz="1000" b="1" dirty="0"/>
              <a:t> 2043: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F9F0727-062B-8646-923B-F9FDA7F7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2203" y="1085741"/>
            <a:ext cx="2563500" cy="496132"/>
          </a:xfrm>
        </p:spPr>
        <p:txBody>
          <a:bodyPr/>
          <a:lstStyle/>
          <a:p>
            <a:r>
              <a:rPr lang="en-US" sz="2400" b="1" dirty="0"/>
              <a:t>Best of both worlds indeed!</a:t>
            </a:r>
          </a:p>
          <a:p>
            <a:pPr marL="127000" indent="0">
              <a:buNone/>
            </a:pPr>
            <a:endParaRPr lang="en-US" sz="2400" b="1" dirty="0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65F79E8F-CED9-504E-A91D-567AC98F0B6A}"/>
              </a:ext>
            </a:extLst>
          </p:cNvPr>
          <p:cNvSpPr/>
          <p:nvPr/>
        </p:nvSpPr>
        <p:spPr>
          <a:xfrm>
            <a:off x="3925947" y="2235697"/>
            <a:ext cx="1135125" cy="1432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7C6923F-6C0C-6E41-84C9-EF803B16AD36}"/>
              </a:ext>
            </a:extLst>
          </p:cNvPr>
          <p:cNvSpPr/>
          <p:nvPr/>
        </p:nvSpPr>
        <p:spPr>
          <a:xfrm>
            <a:off x="4016353" y="2839242"/>
            <a:ext cx="1135125" cy="143293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8B34F6F3-A7FD-AC4E-9112-69294A93343E}"/>
              </a:ext>
            </a:extLst>
          </p:cNvPr>
          <p:cNvSpPr/>
          <p:nvPr/>
        </p:nvSpPr>
        <p:spPr>
          <a:xfrm>
            <a:off x="394038" y="4370641"/>
            <a:ext cx="1248780" cy="13936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97CA6278-5E68-EA4E-A515-FE10DEBEA828}"/>
              </a:ext>
            </a:extLst>
          </p:cNvPr>
          <p:cNvSpPr/>
          <p:nvPr/>
        </p:nvSpPr>
        <p:spPr>
          <a:xfrm>
            <a:off x="5694932" y="3964749"/>
            <a:ext cx="1318051" cy="165673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oogle Shape;857;p19">
            <a:extLst>
              <a:ext uri="{FF2B5EF4-FFF2-40B4-BE49-F238E27FC236}">
                <a16:creationId xmlns:a16="http://schemas.microsoft.com/office/drawing/2014/main" id="{E526FABD-155B-EB4D-9508-CA2FD14DE209}"/>
              </a:ext>
            </a:extLst>
          </p:cNvPr>
          <p:cNvSpPr txBox="1">
            <a:spLocks/>
          </p:cNvSpPr>
          <p:nvPr/>
        </p:nvSpPr>
        <p:spPr>
          <a:xfrm>
            <a:off x="1511085" y="1869431"/>
            <a:ext cx="1594037" cy="131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b="1" dirty="0"/>
              <a:t>How?</a:t>
            </a:r>
          </a:p>
          <a:p>
            <a:pPr marL="0" indent="0">
              <a:buFont typeface="Barlow Light"/>
              <a:buNone/>
            </a:pPr>
            <a:r>
              <a:rPr lang="en-SG" dirty="0"/>
              <a:t>Weighted sum of respective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BE50A-F6BF-8A45-A422-61D1257BB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60" y="3495026"/>
            <a:ext cx="4858719" cy="355195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3E765410-5DE6-6546-B2ED-515E890BBB5A}"/>
              </a:ext>
            </a:extLst>
          </p:cNvPr>
          <p:cNvSpPr/>
          <p:nvPr/>
        </p:nvSpPr>
        <p:spPr>
          <a:xfrm>
            <a:off x="2292606" y="3674598"/>
            <a:ext cx="225870" cy="15770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Google Shape;595;p17">
            <a:extLst>
              <a:ext uri="{FF2B5EF4-FFF2-40B4-BE49-F238E27FC236}">
                <a16:creationId xmlns:a16="http://schemas.microsoft.com/office/drawing/2014/main" id="{4E2118B7-9906-5947-A79B-5B7B06C0E861}"/>
              </a:ext>
            </a:extLst>
          </p:cNvPr>
          <p:cNvSpPr txBox="1">
            <a:spLocks/>
          </p:cNvSpPr>
          <p:nvPr/>
        </p:nvSpPr>
        <p:spPr>
          <a:xfrm>
            <a:off x="43352" y="3253297"/>
            <a:ext cx="4861490" cy="3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en-SG" sz="1000" b="1" dirty="0"/>
              <a:t>Baseline accuracy for Hybrid recommender: 0.48</a:t>
            </a:r>
          </a:p>
        </p:txBody>
      </p:sp>
    </p:spTree>
    <p:extLst>
      <p:ext uri="{BB962C8B-B14F-4D97-AF65-F5344CB8AC3E}">
        <p14:creationId xmlns:p14="http://schemas.microsoft.com/office/powerpoint/2010/main" val="35341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49144"/>
            <a:ext cx="81291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4400" dirty="0"/>
              <a:t>Hybrid Recommendation System Evaluation</a:t>
            </a:r>
            <a:br>
              <a:rPr lang="en-SG" sz="4400" dirty="0">
                <a:sym typeface="Barlow"/>
              </a:rPr>
            </a:br>
            <a:endParaRPr sz="4400" dirty="0"/>
          </a:p>
        </p:txBody>
      </p:sp>
      <p:sp>
        <p:nvSpPr>
          <p:cNvPr id="27" name="Google Shape;595;p17">
            <a:extLst>
              <a:ext uri="{FF2B5EF4-FFF2-40B4-BE49-F238E27FC236}">
                <a16:creationId xmlns:a16="http://schemas.microsoft.com/office/drawing/2014/main" id="{5384EB1B-5E1E-2E40-9695-8721A43EA5D5}"/>
              </a:ext>
            </a:extLst>
          </p:cNvPr>
          <p:cNvSpPr txBox="1">
            <a:spLocks/>
          </p:cNvSpPr>
          <p:nvPr/>
        </p:nvSpPr>
        <p:spPr>
          <a:xfrm>
            <a:off x="-170994" y="1285349"/>
            <a:ext cx="3910104" cy="147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en-SG" sz="1400" b="1" dirty="0"/>
              <a:t>Rating 1: No sample-unable to predict </a:t>
            </a:r>
          </a:p>
          <a:p>
            <a:pPr indent="-342900">
              <a:buSzPts val="1800"/>
            </a:pPr>
            <a:r>
              <a:rPr lang="en-SG" sz="1400" b="1" dirty="0"/>
              <a:t>Rating 2:         Higher False Positives…</a:t>
            </a:r>
          </a:p>
          <a:p>
            <a:pPr indent="-342900">
              <a:buSzPts val="1800"/>
            </a:pPr>
            <a:r>
              <a:rPr lang="en-SG" sz="1400" b="1" dirty="0"/>
              <a:t>Rating 3:</a:t>
            </a:r>
          </a:p>
          <a:p>
            <a:pPr indent="-342900">
              <a:buSzPts val="1800"/>
            </a:pPr>
            <a:r>
              <a:rPr lang="en-SG" sz="1400" b="1" dirty="0"/>
              <a:t>Rating 4:</a:t>
            </a:r>
          </a:p>
          <a:p>
            <a:pPr indent="-342900">
              <a:buSzPts val="1800"/>
            </a:pPr>
            <a:r>
              <a:rPr lang="en-SG" sz="1400" b="1" dirty="0"/>
              <a:t>Rating 5:</a:t>
            </a:r>
          </a:p>
          <a:p>
            <a:pPr indent="-342900">
              <a:buSzPts val="1800"/>
            </a:pPr>
            <a:r>
              <a:rPr lang="en-SG" sz="1400" b="1" dirty="0"/>
              <a:t>Accuracy: </a:t>
            </a:r>
            <a:r>
              <a:rPr lang="en-SG" sz="2400" b="1" dirty="0">
                <a:solidFill>
                  <a:srgbClr val="FF0000"/>
                </a:solidFill>
              </a:rPr>
              <a:t>0.97</a:t>
            </a:r>
          </a:p>
          <a:p>
            <a:pPr indent="-342900">
              <a:buSzPts val="1800"/>
            </a:pPr>
            <a:r>
              <a:rPr lang="en-SG" sz="1400" b="1" dirty="0"/>
              <a:t>Micro-</a:t>
            </a:r>
            <a:r>
              <a:rPr lang="en-SG" sz="1400" b="1" dirty="0" err="1"/>
              <a:t>Avg</a:t>
            </a:r>
            <a:r>
              <a:rPr lang="en-SG" sz="1400" b="1" dirty="0"/>
              <a:t> Precision: </a:t>
            </a:r>
            <a:r>
              <a:rPr lang="en-SG" sz="2400" b="1" dirty="0">
                <a:solidFill>
                  <a:srgbClr val="FF0000"/>
                </a:solidFill>
              </a:rPr>
              <a:t>0.96</a:t>
            </a:r>
          </a:p>
          <a:p>
            <a:pPr indent="-342900">
              <a:buSzPts val="1800"/>
            </a:pPr>
            <a:r>
              <a:rPr lang="en-SG" sz="1400" b="1" dirty="0">
                <a:solidFill>
                  <a:schemeClr val="tx1"/>
                </a:solidFill>
              </a:rPr>
              <a:t>Micro-</a:t>
            </a:r>
            <a:r>
              <a:rPr lang="en-SG" sz="1400" b="1" dirty="0" err="1">
                <a:solidFill>
                  <a:schemeClr val="tx1"/>
                </a:solidFill>
              </a:rPr>
              <a:t>Avg</a:t>
            </a:r>
            <a:r>
              <a:rPr lang="en-SG" sz="1400" b="1" dirty="0">
                <a:solidFill>
                  <a:schemeClr val="tx1"/>
                </a:solidFill>
              </a:rPr>
              <a:t> Recall: </a:t>
            </a:r>
            <a:r>
              <a:rPr lang="en-SG" sz="2400" b="1" dirty="0">
                <a:solidFill>
                  <a:srgbClr val="FF0000"/>
                </a:solidFill>
              </a:rPr>
              <a:t>0.94</a:t>
            </a:r>
          </a:p>
          <a:p>
            <a:pPr indent="-342900">
              <a:buSzPts val="1800"/>
            </a:pPr>
            <a:r>
              <a:rPr lang="en-SG" sz="1400" b="1" dirty="0">
                <a:solidFill>
                  <a:schemeClr val="tx1"/>
                </a:solidFill>
              </a:rPr>
              <a:t>Micro-</a:t>
            </a:r>
            <a:r>
              <a:rPr lang="en-SG" sz="1400" b="1" dirty="0" err="1">
                <a:solidFill>
                  <a:schemeClr val="tx1"/>
                </a:solidFill>
              </a:rPr>
              <a:t>Avg</a:t>
            </a:r>
            <a:r>
              <a:rPr lang="en-SG" sz="1400" b="1" dirty="0">
                <a:solidFill>
                  <a:schemeClr val="tx1"/>
                </a:solidFill>
              </a:rPr>
              <a:t> F1 Score: </a:t>
            </a:r>
            <a:r>
              <a:rPr lang="en-SG" sz="2400" b="1" dirty="0">
                <a:solidFill>
                  <a:srgbClr val="FF0000"/>
                </a:solidFill>
              </a:rPr>
              <a:t>0.95</a:t>
            </a:r>
          </a:p>
          <a:p>
            <a:pPr indent="-342900">
              <a:buSzPts val="1800"/>
            </a:pPr>
            <a:r>
              <a:rPr lang="en-SG" sz="1400" b="1" dirty="0">
                <a:solidFill>
                  <a:schemeClr val="tx1"/>
                </a:solidFill>
              </a:rPr>
              <a:t>Overall still low on mis-classifications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0BA97-D77C-CA4E-BCC2-DB377698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25" y="1688300"/>
            <a:ext cx="3182816" cy="1185091"/>
          </a:xfrm>
          <a:prstGeom prst="rect">
            <a:avLst/>
          </a:prstGeom>
        </p:spPr>
      </p:pic>
      <p:sp>
        <p:nvSpPr>
          <p:cNvPr id="20" name="Google Shape;4624;p39">
            <a:extLst>
              <a:ext uri="{FF2B5EF4-FFF2-40B4-BE49-F238E27FC236}">
                <a16:creationId xmlns:a16="http://schemas.microsoft.com/office/drawing/2014/main" id="{0CEE0B4E-2BD5-AA47-BE77-28D9409E31F0}"/>
              </a:ext>
            </a:extLst>
          </p:cNvPr>
          <p:cNvSpPr/>
          <p:nvPr/>
        </p:nvSpPr>
        <p:spPr>
          <a:xfrm>
            <a:off x="1025217" y="1995789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" name="Google Shape;4626;p39">
            <a:extLst>
              <a:ext uri="{FF2B5EF4-FFF2-40B4-BE49-F238E27FC236}">
                <a16:creationId xmlns:a16="http://schemas.microsoft.com/office/drawing/2014/main" id="{D37777E0-EBF0-D645-9E07-B9C739B40369}"/>
              </a:ext>
            </a:extLst>
          </p:cNvPr>
          <p:cNvSpPr/>
          <p:nvPr/>
        </p:nvSpPr>
        <p:spPr>
          <a:xfrm>
            <a:off x="1029126" y="1680832"/>
            <a:ext cx="255390" cy="22493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1774-14CC-994F-96B5-652C6F095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930" y="3663663"/>
            <a:ext cx="3532554" cy="1375887"/>
          </a:xfrm>
          <a:prstGeom prst="rect">
            <a:avLst/>
          </a:prstGeom>
        </p:spPr>
      </p:pic>
      <p:sp>
        <p:nvSpPr>
          <p:cNvPr id="31" name="Frame 30">
            <a:extLst>
              <a:ext uri="{FF2B5EF4-FFF2-40B4-BE49-F238E27FC236}">
                <a16:creationId xmlns:a16="http://schemas.microsoft.com/office/drawing/2014/main" id="{65F79E8F-CED9-504E-A91D-567AC98F0B6A}"/>
              </a:ext>
            </a:extLst>
          </p:cNvPr>
          <p:cNvSpPr/>
          <p:nvPr/>
        </p:nvSpPr>
        <p:spPr>
          <a:xfrm>
            <a:off x="8103402" y="4020117"/>
            <a:ext cx="345082" cy="12213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3E0C5E0E-917D-EF44-8A4C-82281392B877}"/>
              </a:ext>
            </a:extLst>
          </p:cNvPr>
          <p:cNvSpPr/>
          <p:nvPr/>
        </p:nvSpPr>
        <p:spPr>
          <a:xfrm>
            <a:off x="7971746" y="4443156"/>
            <a:ext cx="984738" cy="11036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FC302751-97E3-3A44-AA3D-09B1F6E17E20}"/>
              </a:ext>
            </a:extLst>
          </p:cNvPr>
          <p:cNvSpPr/>
          <p:nvPr/>
        </p:nvSpPr>
        <p:spPr>
          <a:xfrm>
            <a:off x="7611033" y="4857911"/>
            <a:ext cx="1135125" cy="1432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4C11173-ABFE-914F-9D99-876E4B8E8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781" y="3161037"/>
            <a:ext cx="2027386" cy="1851091"/>
          </a:xfrm>
          <a:prstGeom prst="rect">
            <a:avLst/>
          </a:prstGeom>
        </p:spPr>
      </p:pic>
      <p:sp>
        <p:nvSpPr>
          <p:cNvPr id="39" name="Frame 38">
            <a:extLst>
              <a:ext uri="{FF2B5EF4-FFF2-40B4-BE49-F238E27FC236}">
                <a16:creationId xmlns:a16="http://schemas.microsoft.com/office/drawing/2014/main" id="{6B0B3011-A195-064C-AE70-1722624437E7}"/>
              </a:ext>
            </a:extLst>
          </p:cNvPr>
          <p:cNvSpPr/>
          <p:nvPr/>
        </p:nvSpPr>
        <p:spPr>
          <a:xfrm>
            <a:off x="4699143" y="3261334"/>
            <a:ext cx="148185" cy="18791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E750B083-8F0C-E54B-88B2-F07C1EDEE244}"/>
              </a:ext>
            </a:extLst>
          </p:cNvPr>
          <p:cNvSpPr/>
          <p:nvPr/>
        </p:nvSpPr>
        <p:spPr>
          <a:xfrm>
            <a:off x="4699143" y="3710813"/>
            <a:ext cx="148185" cy="21459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AFF5A69A-1CB0-A242-932A-F25CAC686F62}"/>
              </a:ext>
            </a:extLst>
          </p:cNvPr>
          <p:cNvSpPr/>
          <p:nvPr/>
        </p:nvSpPr>
        <p:spPr>
          <a:xfrm>
            <a:off x="4699143" y="4174549"/>
            <a:ext cx="148185" cy="21459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5E32BC6C-6E72-A94C-8B0C-FF5E0DC45365}"/>
              </a:ext>
            </a:extLst>
          </p:cNvPr>
          <p:cNvSpPr/>
          <p:nvPr/>
        </p:nvSpPr>
        <p:spPr>
          <a:xfrm>
            <a:off x="4699143" y="4638285"/>
            <a:ext cx="148185" cy="21459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oogle Shape;4624;p39">
            <a:extLst>
              <a:ext uri="{FF2B5EF4-FFF2-40B4-BE49-F238E27FC236}">
                <a16:creationId xmlns:a16="http://schemas.microsoft.com/office/drawing/2014/main" id="{9BFE3EEE-22FF-6346-A9C2-CA814DCAB60A}"/>
              </a:ext>
            </a:extLst>
          </p:cNvPr>
          <p:cNvSpPr/>
          <p:nvPr/>
        </p:nvSpPr>
        <p:spPr>
          <a:xfrm>
            <a:off x="1025215" y="2300978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" name="Google Shape;4624;p39">
            <a:extLst>
              <a:ext uri="{FF2B5EF4-FFF2-40B4-BE49-F238E27FC236}">
                <a16:creationId xmlns:a16="http://schemas.microsoft.com/office/drawing/2014/main" id="{FED59DD6-7259-C54E-B7DA-FD2C55042CCB}"/>
              </a:ext>
            </a:extLst>
          </p:cNvPr>
          <p:cNvSpPr/>
          <p:nvPr/>
        </p:nvSpPr>
        <p:spPr>
          <a:xfrm>
            <a:off x="1025216" y="2620681"/>
            <a:ext cx="259299" cy="2319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FBDFA1BB-5D68-7E42-AF9E-154FF3FDDB45}"/>
              </a:ext>
            </a:extLst>
          </p:cNvPr>
          <p:cNvSpPr/>
          <p:nvPr/>
        </p:nvSpPr>
        <p:spPr>
          <a:xfrm>
            <a:off x="4659222" y="1930184"/>
            <a:ext cx="911941" cy="12218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6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CC65A-3DE0-5C45-8E9D-8D35A401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65" y="1998168"/>
            <a:ext cx="5529126" cy="1503215"/>
          </a:xfrm>
          <a:prstGeom prst="rect">
            <a:avLst/>
          </a:prstGeom>
        </p:spPr>
      </p:pic>
      <p:grpSp>
        <p:nvGrpSpPr>
          <p:cNvPr id="2020" name="Google Shape;2020;p33"/>
          <p:cNvGrpSpPr/>
          <p:nvPr/>
        </p:nvGrpSpPr>
        <p:grpSpPr>
          <a:xfrm>
            <a:off x="2043528" y="550190"/>
            <a:ext cx="7100471" cy="4159816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63244" y="133076"/>
            <a:ext cx="8878883" cy="8438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lt1"/>
                </a:solidFill>
                <a:latin typeface="Raleway SemiBold"/>
              </a:rPr>
              <a:t>Simple Trial of Hybrid Recommendation System</a:t>
            </a:r>
            <a:endParaRPr lang="en-SG" sz="3000" b="1" dirty="0">
              <a:solidFill>
                <a:schemeClr val="lt1"/>
              </a:solidFill>
              <a:latin typeface="Raleway SemiBold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000" b="1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874576" y="3486212"/>
            <a:ext cx="1067551" cy="1657288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" name="Google Shape;2025;p33">
            <a:extLst>
              <a:ext uri="{FF2B5EF4-FFF2-40B4-BE49-F238E27FC236}">
                <a16:creationId xmlns:a16="http://schemas.microsoft.com/office/drawing/2014/main" id="{3DBC37A0-64F1-4B4D-8673-DDD7B8DCB9AC}"/>
              </a:ext>
            </a:extLst>
          </p:cNvPr>
          <p:cNvSpPr txBox="1">
            <a:spLocks/>
          </p:cNvSpPr>
          <p:nvPr/>
        </p:nvSpPr>
        <p:spPr>
          <a:xfrm>
            <a:off x="119305" y="1535154"/>
            <a:ext cx="2080687" cy="8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Content-based Filtering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Collaborative Filtering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Hybrid Recommender        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56619-5BE1-C941-9537-D7DF0A0D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25" y="779345"/>
            <a:ext cx="4376057" cy="1232825"/>
          </a:xfrm>
          <a:prstGeom prst="rect">
            <a:avLst/>
          </a:prstGeom>
        </p:spPr>
      </p:pic>
      <p:sp>
        <p:nvSpPr>
          <p:cNvPr id="57" name="Frame 56">
            <a:extLst>
              <a:ext uri="{FF2B5EF4-FFF2-40B4-BE49-F238E27FC236}">
                <a16:creationId xmlns:a16="http://schemas.microsoft.com/office/drawing/2014/main" id="{F0F94894-FF5A-B244-8421-25C9FC19FBF8}"/>
              </a:ext>
            </a:extLst>
          </p:cNvPr>
          <p:cNvSpPr/>
          <p:nvPr/>
        </p:nvSpPr>
        <p:spPr>
          <a:xfrm>
            <a:off x="5545836" y="2616893"/>
            <a:ext cx="227926" cy="88577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A160CA6C-24B2-CB46-829A-016346DE64FF}"/>
              </a:ext>
            </a:extLst>
          </p:cNvPr>
          <p:cNvSpPr txBox="1">
            <a:spLocks/>
          </p:cNvSpPr>
          <p:nvPr/>
        </p:nvSpPr>
        <p:spPr>
          <a:xfrm>
            <a:off x="2836132" y="771597"/>
            <a:ext cx="1146894" cy="124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100" b="1" dirty="0">
                <a:solidFill>
                  <a:schemeClr val="tx1"/>
                </a:solidFill>
              </a:rPr>
              <a:t>Trial: 10 ‘arbitrary’ ratings fed in as </a:t>
            </a:r>
            <a:r>
              <a:rPr lang="en-US" sz="1100" b="1" dirty="0" err="1">
                <a:solidFill>
                  <a:schemeClr val="tx1"/>
                </a:solidFill>
              </a:rPr>
              <a:t>userid</a:t>
            </a:r>
            <a:r>
              <a:rPr lang="en-US" sz="1100" b="1" dirty="0">
                <a:solidFill>
                  <a:schemeClr val="tx1"/>
                </a:solidFill>
              </a:rPr>
              <a:t> 2552</a:t>
            </a:r>
            <a:r>
              <a:rPr lang="en-US" sz="1100" b="1" dirty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DF0D8D09-A6FC-B944-A9F4-F9FC28277DF1}"/>
              </a:ext>
            </a:extLst>
          </p:cNvPr>
          <p:cNvSpPr/>
          <p:nvPr/>
        </p:nvSpPr>
        <p:spPr>
          <a:xfrm>
            <a:off x="6491809" y="2597560"/>
            <a:ext cx="526571" cy="939954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07F5698E-4EC1-E64F-BD87-3DCD29E59F47}"/>
              </a:ext>
            </a:extLst>
          </p:cNvPr>
          <p:cNvSpPr/>
          <p:nvPr/>
        </p:nvSpPr>
        <p:spPr>
          <a:xfrm>
            <a:off x="7828366" y="2588236"/>
            <a:ext cx="526571" cy="939954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Google Shape;2025;p33">
            <a:extLst>
              <a:ext uri="{FF2B5EF4-FFF2-40B4-BE49-F238E27FC236}">
                <a16:creationId xmlns:a16="http://schemas.microsoft.com/office/drawing/2014/main" id="{639B4A7D-6662-7641-8E4E-39DCF24ABE61}"/>
              </a:ext>
            </a:extLst>
          </p:cNvPr>
          <p:cNvSpPr txBox="1">
            <a:spLocks/>
          </p:cNvSpPr>
          <p:nvPr/>
        </p:nvSpPr>
        <p:spPr>
          <a:xfrm>
            <a:off x="4845689" y="3466960"/>
            <a:ext cx="1150302" cy="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All 1s for content-based</a:t>
            </a:r>
          </a:p>
        </p:txBody>
      </p:sp>
      <p:sp>
        <p:nvSpPr>
          <p:cNvPr id="67" name="Google Shape;2025;p33">
            <a:extLst>
              <a:ext uri="{FF2B5EF4-FFF2-40B4-BE49-F238E27FC236}">
                <a16:creationId xmlns:a16="http://schemas.microsoft.com/office/drawing/2014/main" id="{1CB4332C-8965-1B41-826D-A46DE7D1B34E}"/>
              </a:ext>
            </a:extLst>
          </p:cNvPr>
          <p:cNvSpPr txBox="1">
            <a:spLocks/>
          </p:cNvSpPr>
          <p:nvPr/>
        </p:nvSpPr>
        <p:spPr>
          <a:xfrm>
            <a:off x="5851581" y="3453700"/>
            <a:ext cx="1582030" cy="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Collaborative compensated</a:t>
            </a:r>
          </a:p>
        </p:txBody>
      </p:sp>
      <p:sp>
        <p:nvSpPr>
          <p:cNvPr id="70" name="Google Shape;2025;p33">
            <a:extLst>
              <a:ext uri="{FF2B5EF4-FFF2-40B4-BE49-F238E27FC236}">
                <a16:creationId xmlns:a16="http://schemas.microsoft.com/office/drawing/2014/main" id="{D002630A-F15F-F54E-9D8D-F8D3962590A2}"/>
              </a:ext>
            </a:extLst>
          </p:cNvPr>
          <p:cNvSpPr txBox="1">
            <a:spLocks/>
          </p:cNvSpPr>
          <p:nvPr/>
        </p:nvSpPr>
        <p:spPr>
          <a:xfrm>
            <a:off x="7451474" y="3401372"/>
            <a:ext cx="1160520" cy="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Overall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OK</a:t>
            </a:r>
          </a:p>
        </p:txBody>
      </p:sp>
      <p:sp>
        <p:nvSpPr>
          <p:cNvPr id="77" name="Google Shape;4530;p39">
            <a:extLst>
              <a:ext uri="{FF2B5EF4-FFF2-40B4-BE49-F238E27FC236}">
                <a16:creationId xmlns:a16="http://schemas.microsoft.com/office/drawing/2014/main" id="{C3C15645-4931-6F46-8293-E6AEFECD1858}"/>
              </a:ext>
            </a:extLst>
          </p:cNvPr>
          <p:cNvSpPr/>
          <p:nvPr/>
        </p:nvSpPr>
        <p:spPr>
          <a:xfrm>
            <a:off x="1124364" y="1429197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4529;p39">
            <a:extLst>
              <a:ext uri="{FF2B5EF4-FFF2-40B4-BE49-F238E27FC236}">
                <a16:creationId xmlns:a16="http://schemas.microsoft.com/office/drawing/2014/main" id="{2B30213A-9388-1445-A2C8-F5EEE8313423}"/>
              </a:ext>
            </a:extLst>
          </p:cNvPr>
          <p:cNvSpPr/>
          <p:nvPr/>
        </p:nvSpPr>
        <p:spPr>
          <a:xfrm>
            <a:off x="1124364" y="1988944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4531;p39">
            <a:extLst>
              <a:ext uri="{FF2B5EF4-FFF2-40B4-BE49-F238E27FC236}">
                <a16:creationId xmlns:a16="http://schemas.microsoft.com/office/drawing/2014/main" id="{D2199713-9F24-4143-A3F6-0DAA02D0A9CB}"/>
              </a:ext>
            </a:extLst>
          </p:cNvPr>
          <p:cNvSpPr/>
          <p:nvPr/>
        </p:nvSpPr>
        <p:spPr>
          <a:xfrm>
            <a:off x="2122640" y="2509760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4529;p39">
            <a:extLst>
              <a:ext uri="{FF2B5EF4-FFF2-40B4-BE49-F238E27FC236}">
                <a16:creationId xmlns:a16="http://schemas.microsoft.com/office/drawing/2014/main" id="{9601B820-68EE-C547-9410-1C8337C1370A}"/>
              </a:ext>
            </a:extLst>
          </p:cNvPr>
          <p:cNvSpPr/>
          <p:nvPr/>
        </p:nvSpPr>
        <p:spPr>
          <a:xfrm>
            <a:off x="1676065" y="2509760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2025;p33">
            <a:extLst>
              <a:ext uri="{FF2B5EF4-FFF2-40B4-BE49-F238E27FC236}">
                <a16:creationId xmlns:a16="http://schemas.microsoft.com/office/drawing/2014/main" id="{B6F8627A-D000-DA41-B0EA-ABC804D35B13}"/>
              </a:ext>
            </a:extLst>
          </p:cNvPr>
          <p:cNvSpPr txBox="1">
            <a:spLocks/>
          </p:cNvSpPr>
          <p:nvPr/>
        </p:nvSpPr>
        <p:spPr>
          <a:xfrm>
            <a:off x="2800637" y="3467763"/>
            <a:ext cx="1907440" cy="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Top 5 outlets recommended for </a:t>
            </a:r>
            <a:r>
              <a:rPr lang="en-US" sz="1400" dirty="0" err="1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userid</a:t>
            </a:r>
            <a:r>
              <a:rPr lang="en-US" sz="1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2552 (me!)</a:t>
            </a:r>
          </a:p>
        </p:txBody>
      </p:sp>
    </p:spTree>
    <p:extLst>
      <p:ext uri="{BB962C8B-B14F-4D97-AF65-F5344CB8AC3E}">
        <p14:creationId xmlns:p14="http://schemas.microsoft.com/office/powerpoint/2010/main" val="16909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2755439" y="404261"/>
            <a:ext cx="3323589" cy="4739239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2896432" y="1052366"/>
            <a:ext cx="3072946" cy="36498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Content-based Filtering Model trained on 1 sample user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One model for each user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Include all </a:t>
            </a:r>
            <a:r>
              <a:rPr lang="en-US" sz="10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 and rows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Include most </a:t>
            </a:r>
            <a:r>
              <a:rPr lang="en-US" sz="10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 and limit rows to unique shops and </a:t>
            </a:r>
            <a:r>
              <a:rPr lang="en-US" sz="1000" dirty="0" err="1">
                <a:solidFill>
                  <a:schemeClr val="bg1"/>
                </a:solidFill>
                <a:latin typeface="Raleway SemiBold"/>
                <a:sym typeface="Raleway SemiBold"/>
              </a:rPr>
              <a:t>userids</a:t>
            </a: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Tune model with each new user input of ratings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Include implicit data?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/>
                </a:solidFill>
                <a:latin typeface="Raleway SemiBold"/>
                <a:sym typeface="Raleway SemiBold"/>
              </a:rPr>
              <a:t>TfidfVectorizer</a:t>
            </a: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 and PCA not tuned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Mean Normalization of ratings could be considered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Raleway SemiBold"/>
              </a:rPr>
              <a:t>Scraped data quality 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ALS is a regressor, output was “tweaked” for classification incorporate logistic/sigmoid  function (f(x)):</a:t>
            </a: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Raleway SemiBold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Raleway SemiBold"/>
                <a:sym typeface="Wingdings" pitchFamily="2" charset="2"/>
              </a:rPr>
              <a:t>Adapt to neural networks for state-of-the-art recommender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bg1"/>
              </a:solidFill>
              <a:latin typeface="Raleway SemiBold"/>
              <a:sym typeface="Wingdings" pitchFamily="2" charset="2"/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025;p33">
            <a:extLst>
              <a:ext uri="{FF2B5EF4-FFF2-40B4-BE49-F238E27FC236}">
                <a16:creationId xmlns:a16="http://schemas.microsoft.com/office/drawing/2014/main" id="{6CFAE535-7A7D-5D46-A110-FD2E3B7FFB9E}"/>
              </a:ext>
            </a:extLst>
          </p:cNvPr>
          <p:cNvSpPr txBox="1">
            <a:spLocks/>
          </p:cNvSpPr>
          <p:nvPr/>
        </p:nvSpPr>
        <p:spPr>
          <a:xfrm>
            <a:off x="53309" y="32673"/>
            <a:ext cx="8972424" cy="8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SG" sz="3000" b="1" dirty="0">
                <a:solidFill>
                  <a:schemeClr val="lt1"/>
                </a:solidFill>
                <a:latin typeface="Raleway SemiBold"/>
              </a:rPr>
              <a:t>Model Limitations &amp; Potential Improvements</a:t>
            </a:r>
            <a:endParaRPr lang="en-SG" sz="3000" b="1" dirty="0">
              <a:solidFill>
                <a:schemeClr val="lt1"/>
              </a:solidFill>
              <a:latin typeface="Raleway SemiBold"/>
              <a:sym typeface="Barlow"/>
            </a:endParaRPr>
          </a:p>
          <a:p>
            <a:pPr marL="0" indent="0">
              <a:buFont typeface="Barlow Light"/>
              <a:buNone/>
            </a:pPr>
            <a:endParaRPr lang="en-US" sz="3000" b="1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6CA43-8B6F-2A48-BAB3-54B148D4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82" y="4075671"/>
            <a:ext cx="2560080" cy="2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0999" y="381000"/>
            <a:ext cx="8670011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highlight>
                  <a:schemeClr val="accent1"/>
                </a:highlight>
              </a:rPr>
              <a:t>Conclusions &amp; Future Plans</a:t>
            </a:r>
            <a:endParaRPr sz="2400" b="1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  <a:t>- Tune </a:t>
            </a:r>
            <a:r>
              <a:rPr lang="en" sz="1600" dirty="0" err="1">
                <a:solidFill>
                  <a:schemeClr val="lt1"/>
                </a:solidFill>
                <a:highlight>
                  <a:schemeClr val="accent2"/>
                </a:highlight>
              </a:rPr>
              <a:t>GradientBoostedClassifier</a:t>
            </a:r>
            <a: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  <a:t> &amp; </a:t>
            </a:r>
            <a:r>
              <a:rPr lang="en" sz="1600" dirty="0" err="1">
                <a:solidFill>
                  <a:schemeClr val="lt1"/>
                </a:solidFill>
                <a:highlight>
                  <a:schemeClr val="accent2"/>
                </a:highlight>
              </a:rPr>
              <a:t>XGBoost</a:t>
            </a:r>
            <a: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  <a:t> to boost content-based filtering performance</a:t>
            </a:r>
            <a:b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r>
              <a:rPr lang="en" sz="2000" dirty="0">
                <a:solidFill>
                  <a:schemeClr val="lt1"/>
                </a:solidFill>
                <a:highlight>
                  <a:schemeClr val="accent1"/>
                </a:highlight>
              </a:rPr>
              <a:t>Long term steps:</a:t>
            </a:r>
            <a:b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  <a:t>- Configure user input, database synchronization-interaction on Flask and Heroku for deployment</a:t>
            </a:r>
            <a:b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  <a:t>-A/B Testing to gauge actual users’ feedback</a:t>
            </a:r>
            <a:b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br>
              <a:rPr lang="en" sz="16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endParaRPr sz="16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F1732-D4CC-6B49-A4D6-611064AF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463163"/>
            <a:ext cx="2224200" cy="158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E34F6-0C4D-4C42-801B-33FC275A2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67" y="2580468"/>
            <a:ext cx="989375" cy="1267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8699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br>
              <a:rPr lang="en" dirty="0"/>
            </a:br>
            <a:r>
              <a:rPr lang="en" dirty="0"/>
              <a:t>&amp; Proposed Solution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1488478" y="1962520"/>
            <a:ext cx="3045000" cy="1222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SPOILT FOR CHOICE</a:t>
            </a:r>
            <a:endParaRPr sz="12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/>
              <a:t>So many possible outlets to check out!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/>
              <a:t>So many reviews to read!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/>
              <a:t>So little time!</a:t>
            </a:r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399895" y="732420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5;p13">
            <a:extLst>
              <a:ext uri="{FF2B5EF4-FFF2-40B4-BE49-F238E27FC236}">
                <a16:creationId xmlns:a16="http://schemas.microsoft.com/office/drawing/2014/main" id="{03552B85-4BD4-E04C-B209-7E47C476DB2E}"/>
              </a:ext>
            </a:extLst>
          </p:cNvPr>
          <p:cNvSpPr txBox="1">
            <a:spLocks/>
          </p:cNvSpPr>
          <p:nvPr/>
        </p:nvSpPr>
        <p:spPr>
          <a:xfrm>
            <a:off x="3516650" y="2711187"/>
            <a:ext cx="4752974" cy="122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SG" sz="2800" b="1" dirty="0"/>
              <a:t>PROPOSED SOLUTION</a:t>
            </a:r>
            <a:endParaRPr lang="en-SG" sz="2800" dirty="0"/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SG" sz="2800" dirty="0"/>
              <a:t>Recommendation System!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SG" sz="2800" dirty="0"/>
              <a:t>Limits your options to just the </a:t>
            </a:r>
            <a:r>
              <a:rPr lang="en-SG" sz="2800" dirty="0">
                <a:solidFill>
                  <a:schemeClr val="accent4"/>
                </a:solidFill>
              </a:rPr>
              <a:t>TOP 5!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D632D-C178-6B48-AB79-7D1A4D41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" y="3222020"/>
            <a:ext cx="2542648" cy="19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23;p23">
            <a:extLst>
              <a:ext uri="{FF2B5EF4-FFF2-40B4-BE49-F238E27FC236}">
                <a16:creationId xmlns:a16="http://schemas.microsoft.com/office/drawing/2014/main" id="{019A4707-32B8-4D46-ACFA-3120C03C4857}"/>
              </a:ext>
            </a:extLst>
          </p:cNvPr>
          <p:cNvSpPr/>
          <p:nvPr/>
        </p:nvSpPr>
        <p:spPr>
          <a:xfrm rot="10800000" flipH="1">
            <a:off x="4626857" y="2989755"/>
            <a:ext cx="1963597" cy="1572331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1;p23">
            <a:extLst>
              <a:ext uri="{FF2B5EF4-FFF2-40B4-BE49-F238E27FC236}">
                <a16:creationId xmlns:a16="http://schemas.microsoft.com/office/drawing/2014/main" id="{0E7DF15B-6AC7-8D43-A8CE-3C3E16A4C692}"/>
              </a:ext>
            </a:extLst>
          </p:cNvPr>
          <p:cNvSpPr/>
          <p:nvPr/>
        </p:nvSpPr>
        <p:spPr>
          <a:xfrm>
            <a:off x="6590454" y="2989715"/>
            <a:ext cx="2206957" cy="1572327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Pipeline</a:t>
            </a:r>
            <a:endParaRPr dirty="0"/>
          </a:p>
        </p:txBody>
      </p:sp>
      <p:sp>
        <p:nvSpPr>
          <p:cNvPr id="56" name="Google Shape;1027;p23">
            <a:extLst>
              <a:ext uri="{FF2B5EF4-FFF2-40B4-BE49-F238E27FC236}">
                <a16:creationId xmlns:a16="http://schemas.microsoft.com/office/drawing/2014/main" id="{3AF868D6-EFAC-DC45-8AE5-10B1AB39F575}"/>
              </a:ext>
            </a:extLst>
          </p:cNvPr>
          <p:cNvSpPr/>
          <p:nvPr/>
        </p:nvSpPr>
        <p:spPr>
          <a:xfrm>
            <a:off x="2701014" y="2996006"/>
            <a:ext cx="1925842" cy="1566758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1027;p23">
            <a:extLst>
              <a:ext uri="{FF2B5EF4-FFF2-40B4-BE49-F238E27FC236}">
                <a16:creationId xmlns:a16="http://schemas.microsoft.com/office/drawing/2014/main" id="{8428F3A4-BBDC-7243-ACF8-FC7DE9AA81C5}"/>
              </a:ext>
            </a:extLst>
          </p:cNvPr>
          <p:cNvSpPr/>
          <p:nvPr/>
        </p:nvSpPr>
        <p:spPr>
          <a:xfrm>
            <a:off x="6418538" y="1571104"/>
            <a:ext cx="2378873" cy="1424904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3"/>
          <p:cNvSpPr/>
          <p:nvPr/>
        </p:nvSpPr>
        <p:spPr>
          <a:xfrm rot="10800000" flipH="1">
            <a:off x="2201862" y="1564489"/>
            <a:ext cx="2388079" cy="1431516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3"/>
          <p:cNvSpPr txBox="1"/>
          <p:nvPr/>
        </p:nvSpPr>
        <p:spPr>
          <a:xfrm>
            <a:off x="2337643" y="1571105"/>
            <a:ext cx="2409339" cy="5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600" b="1" dirty="0">
                <a:solidFill>
                  <a:srgbClr val="FFFFFF"/>
                </a:solidFill>
                <a:latin typeface="Barlow"/>
              </a:rPr>
              <a:t>Data Cleaning, Feature Engineering, Pre-processing, &amp; Exploratory Data Analysis (EDA)</a:t>
            </a:r>
            <a:endParaRPr sz="1600" b="1" dirty="0">
              <a:solidFill>
                <a:srgbClr val="FFFFFF"/>
              </a:solidFill>
              <a:latin typeface="Barlow"/>
              <a:sym typeface="Barlow"/>
            </a:endParaRPr>
          </a:p>
        </p:txBody>
      </p:sp>
      <p:sp>
        <p:nvSpPr>
          <p:cNvPr id="58" name="Google Shape;1023;p23">
            <a:extLst>
              <a:ext uri="{FF2B5EF4-FFF2-40B4-BE49-F238E27FC236}">
                <a16:creationId xmlns:a16="http://schemas.microsoft.com/office/drawing/2014/main" id="{1D427E2E-6453-FA41-B43A-DC7841117519}"/>
              </a:ext>
            </a:extLst>
          </p:cNvPr>
          <p:cNvSpPr/>
          <p:nvPr/>
        </p:nvSpPr>
        <p:spPr>
          <a:xfrm rot="10800000" flipH="1">
            <a:off x="745164" y="2986386"/>
            <a:ext cx="1962249" cy="1581082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6" name="Google Shape;1026;p23"/>
          <p:cNvGrpSpPr/>
          <p:nvPr/>
        </p:nvGrpSpPr>
        <p:grpSpPr>
          <a:xfrm>
            <a:off x="267999" y="1564454"/>
            <a:ext cx="8565556" cy="2374837"/>
            <a:chOff x="266039" y="2013876"/>
            <a:chExt cx="16652808" cy="2098655"/>
          </a:xfrm>
        </p:grpSpPr>
        <p:sp>
          <p:nvSpPr>
            <p:cNvPr id="1027" name="Google Shape;1027;p23"/>
            <p:cNvSpPr/>
            <p:nvPr/>
          </p:nvSpPr>
          <p:spPr>
            <a:xfrm>
              <a:off x="266039" y="2013876"/>
              <a:ext cx="3777644" cy="1265075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744310" y="2401939"/>
              <a:ext cx="2945202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Scraping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3" name="Google Shape;1028;p23">
              <a:extLst>
                <a:ext uri="{FF2B5EF4-FFF2-40B4-BE49-F238E27FC236}">
                  <a16:creationId xmlns:a16="http://schemas.microsoft.com/office/drawing/2014/main" id="{17C55C0A-D263-6A41-B3D3-91334C59FD1F}"/>
                </a:ext>
              </a:extLst>
            </p:cNvPr>
            <p:cNvSpPr txBox="1"/>
            <p:nvPr/>
          </p:nvSpPr>
          <p:spPr>
            <a:xfrm>
              <a:off x="12495151" y="2037094"/>
              <a:ext cx="4423696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Collaborative Filtering with Alternating Least Squares (ALS) &amp; Evaluation</a:t>
              </a:r>
              <a:endParaRPr sz="1600" b="1" dirty="0">
                <a:solidFill>
                  <a:srgbClr val="FFFFFF"/>
                </a:solidFill>
                <a:latin typeface="Barlow"/>
                <a:sym typeface="Barlow"/>
              </a:endParaRPr>
            </a:p>
          </p:txBody>
        </p:sp>
        <p:sp>
          <p:nvSpPr>
            <p:cNvPr id="60" name="Google Shape;1028;p23">
              <a:extLst>
                <a:ext uri="{FF2B5EF4-FFF2-40B4-BE49-F238E27FC236}">
                  <a16:creationId xmlns:a16="http://schemas.microsoft.com/office/drawing/2014/main" id="{11D08933-3C0B-DA40-9F62-D0948B4E8D23}"/>
                </a:ext>
              </a:extLst>
            </p:cNvPr>
            <p:cNvSpPr txBox="1"/>
            <p:nvPr/>
          </p:nvSpPr>
          <p:spPr>
            <a:xfrm>
              <a:off x="13273631" y="3437195"/>
              <a:ext cx="3508339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Hybrid Recommendation System Evaluation</a:t>
              </a:r>
              <a:endParaRPr sz="1600" b="1" dirty="0">
                <a:solidFill>
                  <a:srgbClr val="FFFFFF"/>
                </a:solidFill>
                <a:latin typeface="Barlow"/>
                <a:sym typeface="Barlow"/>
              </a:endParaRPr>
            </a:p>
          </p:txBody>
        </p:sp>
        <p:sp>
          <p:nvSpPr>
            <p:cNvPr id="61" name="Google Shape;1028;p23">
              <a:extLst>
                <a:ext uri="{FF2B5EF4-FFF2-40B4-BE49-F238E27FC236}">
                  <a16:creationId xmlns:a16="http://schemas.microsoft.com/office/drawing/2014/main" id="{D713A945-FF4E-4F47-86E0-E92D6427B324}"/>
                </a:ext>
              </a:extLst>
            </p:cNvPr>
            <p:cNvSpPr txBox="1"/>
            <p:nvPr/>
          </p:nvSpPr>
          <p:spPr>
            <a:xfrm>
              <a:off x="8976512" y="3526053"/>
              <a:ext cx="3541143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Simple Trial of Hybrid Recommendation System</a:t>
              </a:r>
              <a:endParaRPr sz="1600" b="1" dirty="0">
                <a:solidFill>
                  <a:srgbClr val="FFFFFF"/>
                </a:solidFill>
                <a:latin typeface="Barlow"/>
                <a:sym typeface="Barlow"/>
              </a:endParaRPr>
            </a:p>
          </p:txBody>
        </p:sp>
        <p:sp>
          <p:nvSpPr>
            <p:cNvPr id="62" name="Google Shape;1028;p23">
              <a:extLst>
                <a:ext uri="{FF2B5EF4-FFF2-40B4-BE49-F238E27FC236}">
                  <a16:creationId xmlns:a16="http://schemas.microsoft.com/office/drawing/2014/main" id="{8CD9EA9F-7FC9-1B43-B3E5-937454102784}"/>
                </a:ext>
              </a:extLst>
            </p:cNvPr>
            <p:cNvSpPr txBox="1"/>
            <p:nvPr/>
          </p:nvSpPr>
          <p:spPr>
            <a:xfrm>
              <a:off x="5340336" y="3468496"/>
              <a:ext cx="3005892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Model Limitations &amp; Potential Improvements</a:t>
              </a:r>
              <a:endParaRPr sz="1600" b="1" dirty="0">
                <a:solidFill>
                  <a:srgbClr val="FFFFFF"/>
                </a:solidFill>
                <a:latin typeface="Barlow"/>
                <a:sym typeface="Barlow"/>
              </a:endParaRPr>
            </a:p>
          </p:txBody>
        </p:sp>
        <p:sp>
          <p:nvSpPr>
            <p:cNvPr id="63" name="Google Shape;1028;p23">
              <a:extLst>
                <a:ext uri="{FF2B5EF4-FFF2-40B4-BE49-F238E27FC236}">
                  <a16:creationId xmlns:a16="http://schemas.microsoft.com/office/drawing/2014/main" id="{70C53CC4-703A-C542-B2D6-FE58C48E5F94}"/>
                </a:ext>
              </a:extLst>
            </p:cNvPr>
            <p:cNvSpPr txBox="1"/>
            <p:nvPr/>
          </p:nvSpPr>
          <p:spPr>
            <a:xfrm>
              <a:off x="1641973" y="3652631"/>
              <a:ext cx="3005892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Conclusions &amp; Future Plans</a:t>
              </a:r>
              <a:endParaRPr sz="1600" b="1" dirty="0">
                <a:solidFill>
                  <a:srgbClr val="FFFFFF"/>
                </a:solidFill>
                <a:latin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589941" y="1564454"/>
            <a:ext cx="1880322" cy="1431556"/>
            <a:chOff x="8583077" y="2013875"/>
            <a:chExt cx="3622181" cy="1265074"/>
          </a:xfrm>
        </p:grpSpPr>
        <p:sp>
          <p:nvSpPr>
            <p:cNvPr id="1031" name="Google Shape;1031;p23"/>
            <p:cNvSpPr/>
            <p:nvPr/>
          </p:nvSpPr>
          <p:spPr>
            <a:xfrm>
              <a:off x="8583077" y="2013875"/>
              <a:ext cx="3522547" cy="1265074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8830952" y="2067477"/>
              <a:ext cx="3374306" cy="1196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SG" sz="1600" b="1" dirty="0">
                  <a:solidFill>
                    <a:srgbClr val="FFFFFF"/>
                  </a:solidFill>
                  <a:latin typeface="Barlow"/>
                </a:rPr>
                <a:t>Content-based Filtering &amp; Evaluation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2075078" y="2070232"/>
            <a:ext cx="2682100" cy="305276"/>
            <a:chOff x="5634082" y="2340457"/>
            <a:chExt cx="2867337" cy="326359"/>
          </a:xfrm>
        </p:grpSpPr>
        <p:sp>
          <p:nvSpPr>
            <p:cNvPr id="1035" name="Google Shape;1035;p23"/>
            <p:cNvSpPr/>
            <p:nvPr/>
          </p:nvSpPr>
          <p:spPr>
            <a:xfrm>
              <a:off x="5635521" y="2340457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5634082" y="2448386"/>
              <a:ext cx="239101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  <p:sp>
          <p:nvSpPr>
            <p:cNvPr id="46" name="Google Shape;1035;p23">
              <a:extLst>
                <a:ext uri="{FF2B5EF4-FFF2-40B4-BE49-F238E27FC236}">
                  <a16:creationId xmlns:a16="http://schemas.microsoft.com/office/drawing/2014/main" id="{85BEC7BB-05C8-3D4E-BF4C-2DB629C8E8A4}"/>
                </a:ext>
              </a:extLst>
            </p:cNvPr>
            <p:cNvSpPr/>
            <p:nvPr/>
          </p:nvSpPr>
          <p:spPr>
            <a:xfrm>
              <a:off x="8186419" y="2351816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6;p23">
              <a:extLst>
                <a:ext uri="{FF2B5EF4-FFF2-40B4-BE49-F238E27FC236}">
                  <a16:creationId xmlns:a16="http://schemas.microsoft.com/office/drawing/2014/main" id="{799E53F5-D87C-824E-8D56-E46FC33FCC87}"/>
                </a:ext>
              </a:extLst>
            </p:cNvPr>
            <p:cNvSpPr/>
            <p:nvPr/>
          </p:nvSpPr>
          <p:spPr>
            <a:xfrm>
              <a:off x="8184982" y="2459753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22" name="Google Shape;1034;p23">
            <a:extLst>
              <a:ext uri="{FF2B5EF4-FFF2-40B4-BE49-F238E27FC236}">
                <a16:creationId xmlns:a16="http://schemas.microsoft.com/office/drawing/2014/main" id="{5E6EE04C-0456-0946-A621-3D0D52AEC483}"/>
              </a:ext>
            </a:extLst>
          </p:cNvPr>
          <p:cNvGrpSpPr/>
          <p:nvPr/>
        </p:nvGrpSpPr>
        <p:grpSpPr>
          <a:xfrm>
            <a:off x="7566248" y="2835927"/>
            <a:ext cx="294642" cy="294651"/>
            <a:chOff x="10207290" y="3159162"/>
            <a:chExt cx="314998" cy="315000"/>
          </a:xfrm>
        </p:grpSpPr>
        <p:sp>
          <p:nvSpPr>
            <p:cNvPr id="48" name="Google Shape;1035;p23">
              <a:extLst>
                <a:ext uri="{FF2B5EF4-FFF2-40B4-BE49-F238E27FC236}">
                  <a16:creationId xmlns:a16="http://schemas.microsoft.com/office/drawing/2014/main" id="{FFD1F2A3-8F85-C346-9030-75C7870E8956}"/>
                </a:ext>
              </a:extLst>
            </p:cNvPr>
            <p:cNvSpPr/>
            <p:nvPr/>
          </p:nvSpPr>
          <p:spPr>
            <a:xfrm>
              <a:off x="10207290" y="3159162"/>
              <a:ext cx="314998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6;p23">
              <a:extLst>
                <a:ext uri="{FF2B5EF4-FFF2-40B4-BE49-F238E27FC236}">
                  <a16:creationId xmlns:a16="http://schemas.microsoft.com/office/drawing/2014/main" id="{F0CF4D46-8D92-6344-92C5-479C32A77415}"/>
                </a:ext>
              </a:extLst>
            </p:cNvPr>
            <p:cNvSpPr/>
            <p:nvPr/>
          </p:nvSpPr>
          <p:spPr>
            <a:xfrm rot="5400000">
              <a:off x="10242654" y="3230344"/>
              <a:ext cx="239094" cy="99003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51" name="Google Shape;1034;p23">
            <a:extLst>
              <a:ext uri="{FF2B5EF4-FFF2-40B4-BE49-F238E27FC236}">
                <a16:creationId xmlns:a16="http://schemas.microsoft.com/office/drawing/2014/main" id="{42B4AB59-E5D7-534B-A8BF-24A9D1893D25}"/>
              </a:ext>
            </a:extLst>
          </p:cNvPr>
          <p:cNvGrpSpPr/>
          <p:nvPr/>
        </p:nvGrpSpPr>
        <p:grpSpPr>
          <a:xfrm rot="10800000">
            <a:off x="2519047" y="3660654"/>
            <a:ext cx="4219403" cy="294651"/>
            <a:chOff x="2845574" y="2801616"/>
            <a:chExt cx="4510809" cy="315000"/>
          </a:xfrm>
        </p:grpSpPr>
        <p:sp>
          <p:nvSpPr>
            <p:cNvPr id="52" name="Google Shape;1035;p23">
              <a:extLst>
                <a:ext uri="{FF2B5EF4-FFF2-40B4-BE49-F238E27FC236}">
                  <a16:creationId xmlns:a16="http://schemas.microsoft.com/office/drawing/2014/main" id="{C3028373-EA5A-6049-8B76-109301540AA9}"/>
                </a:ext>
              </a:extLst>
            </p:cNvPr>
            <p:cNvSpPr/>
            <p:nvPr/>
          </p:nvSpPr>
          <p:spPr>
            <a:xfrm>
              <a:off x="2847016" y="2801616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6;p23">
              <a:extLst>
                <a:ext uri="{FF2B5EF4-FFF2-40B4-BE49-F238E27FC236}">
                  <a16:creationId xmlns:a16="http://schemas.microsoft.com/office/drawing/2014/main" id="{57B8046E-DA89-F742-B1AC-D2042AF8CCEC}"/>
                </a:ext>
              </a:extLst>
            </p:cNvPr>
            <p:cNvSpPr/>
            <p:nvPr/>
          </p:nvSpPr>
          <p:spPr>
            <a:xfrm>
              <a:off x="2845574" y="2909546"/>
              <a:ext cx="239101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dirty="0"/>
              </a:br>
              <a:endParaRPr dirty="0"/>
            </a:p>
          </p:txBody>
        </p:sp>
        <p:sp>
          <p:nvSpPr>
            <p:cNvPr id="68" name="Google Shape;1035;p23">
              <a:extLst>
                <a:ext uri="{FF2B5EF4-FFF2-40B4-BE49-F238E27FC236}">
                  <a16:creationId xmlns:a16="http://schemas.microsoft.com/office/drawing/2014/main" id="{0946B955-3A8F-C747-842C-3DDF71929980}"/>
                </a:ext>
              </a:extLst>
            </p:cNvPr>
            <p:cNvSpPr/>
            <p:nvPr/>
          </p:nvSpPr>
          <p:spPr>
            <a:xfrm>
              <a:off x="7041383" y="2801616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36;p23">
              <a:extLst>
                <a:ext uri="{FF2B5EF4-FFF2-40B4-BE49-F238E27FC236}">
                  <a16:creationId xmlns:a16="http://schemas.microsoft.com/office/drawing/2014/main" id="{C82E3AAB-E025-894A-866C-9A9843422954}"/>
                </a:ext>
              </a:extLst>
            </p:cNvPr>
            <p:cNvSpPr/>
            <p:nvPr/>
          </p:nvSpPr>
          <p:spPr>
            <a:xfrm>
              <a:off x="7039939" y="2909546"/>
              <a:ext cx="239101" cy="99001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dirty="0"/>
              </a:br>
              <a:endParaRPr dirty="0"/>
            </a:p>
          </p:txBody>
        </p:sp>
      </p:grpSp>
      <p:grpSp>
        <p:nvGrpSpPr>
          <p:cNvPr id="64" name="Google Shape;1034;p23">
            <a:extLst>
              <a:ext uri="{FF2B5EF4-FFF2-40B4-BE49-F238E27FC236}">
                <a16:creationId xmlns:a16="http://schemas.microsoft.com/office/drawing/2014/main" id="{9D14E67D-18C1-8944-8856-6CCCBC42E995}"/>
              </a:ext>
            </a:extLst>
          </p:cNvPr>
          <p:cNvGrpSpPr/>
          <p:nvPr/>
        </p:nvGrpSpPr>
        <p:grpSpPr>
          <a:xfrm rot="10800000">
            <a:off x="4461853" y="3660654"/>
            <a:ext cx="295999" cy="294651"/>
            <a:chOff x="2845574" y="2801616"/>
            <a:chExt cx="316442" cy="315000"/>
          </a:xfrm>
        </p:grpSpPr>
        <p:sp>
          <p:nvSpPr>
            <p:cNvPr id="65" name="Google Shape;1035;p23">
              <a:extLst>
                <a:ext uri="{FF2B5EF4-FFF2-40B4-BE49-F238E27FC236}">
                  <a16:creationId xmlns:a16="http://schemas.microsoft.com/office/drawing/2014/main" id="{F3F5FB0D-FC04-0640-92A4-08ED6EE63EDA}"/>
                </a:ext>
              </a:extLst>
            </p:cNvPr>
            <p:cNvSpPr/>
            <p:nvPr/>
          </p:nvSpPr>
          <p:spPr>
            <a:xfrm>
              <a:off x="2847016" y="2801616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6;p23">
              <a:extLst>
                <a:ext uri="{FF2B5EF4-FFF2-40B4-BE49-F238E27FC236}">
                  <a16:creationId xmlns:a16="http://schemas.microsoft.com/office/drawing/2014/main" id="{8BAFFD6B-37B2-8741-B9E0-FF6D11288EDA}"/>
                </a:ext>
              </a:extLst>
            </p:cNvPr>
            <p:cNvSpPr/>
            <p:nvPr/>
          </p:nvSpPr>
          <p:spPr>
            <a:xfrm>
              <a:off x="2845574" y="2909546"/>
              <a:ext cx="239101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dirty="0"/>
              </a:br>
              <a:endParaRPr dirty="0"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6289308" y="2084120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522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Scraping</a:t>
            </a:r>
            <a:endParaRPr dirty="0"/>
          </a:p>
        </p:txBody>
      </p:sp>
      <p:sp>
        <p:nvSpPr>
          <p:cNvPr id="35" name="Google Shape;343;p13">
            <a:extLst>
              <a:ext uri="{FF2B5EF4-FFF2-40B4-BE49-F238E27FC236}">
                <a16:creationId xmlns:a16="http://schemas.microsoft.com/office/drawing/2014/main" id="{C6086782-2632-344F-9442-0ED24607E031}"/>
              </a:ext>
            </a:extLst>
          </p:cNvPr>
          <p:cNvSpPr txBox="1">
            <a:spLocks/>
          </p:cNvSpPr>
          <p:nvPr/>
        </p:nvSpPr>
        <p:spPr>
          <a:xfrm>
            <a:off x="1422715" y="1379318"/>
            <a:ext cx="4470564" cy="37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SG" sz="1800" dirty="0">
                <a:solidFill>
                  <a:schemeClr val="accent4">
                    <a:lumMod val="75000"/>
                  </a:schemeClr>
                </a:solidFill>
              </a:rPr>
              <a:t>From Yelp:</a:t>
            </a:r>
          </a:p>
          <a:p>
            <a:r>
              <a:rPr lang="en-SG" sz="1800" dirty="0">
                <a:solidFill>
                  <a:schemeClr val="accent4">
                    <a:lumMod val="75000"/>
                  </a:schemeClr>
                </a:solidFill>
              </a:rPr>
              <a:t>987 local outlets | 6,292 reviews | 7,076 ratings using </a:t>
            </a:r>
            <a:r>
              <a:rPr lang="en-SG" sz="1800" dirty="0" err="1">
                <a:solidFill>
                  <a:schemeClr val="accent4">
                    <a:lumMod val="75000"/>
                  </a:schemeClr>
                </a:solidFill>
              </a:rPr>
              <a:t>BeautifulSoup</a:t>
            </a:r>
            <a:endParaRPr lang="en-SG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8084-31EB-8740-B081-1341A9EC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16" y="2292382"/>
            <a:ext cx="4584976" cy="2292488"/>
          </a:xfrm>
          <a:prstGeom prst="rect">
            <a:avLst/>
          </a:prstGeom>
        </p:spPr>
      </p:pic>
      <p:sp>
        <p:nvSpPr>
          <p:cNvPr id="47" name="Google Shape;343;p13">
            <a:extLst>
              <a:ext uri="{FF2B5EF4-FFF2-40B4-BE49-F238E27FC236}">
                <a16:creationId xmlns:a16="http://schemas.microsoft.com/office/drawing/2014/main" id="{672B41C3-BCA6-4C49-88DF-A6C08D6B165A}"/>
              </a:ext>
            </a:extLst>
          </p:cNvPr>
          <p:cNvSpPr txBox="1">
            <a:spLocks/>
          </p:cNvSpPr>
          <p:nvPr/>
        </p:nvSpPr>
        <p:spPr>
          <a:xfrm>
            <a:off x="3410024" y="4735341"/>
            <a:ext cx="2235282" cy="24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SG" sz="1400" dirty="0">
                <a:solidFill>
                  <a:schemeClr val="accent4">
                    <a:lumMod val="75000"/>
                  </a:schemeClr>
                </a:solidFill>
              </a:rPr>
              <a:t>Word Cloud from reviews</a:t>
            </a:r>
          </a:p>
        </p:txBody>
      </p:sp>
      <p:grpSp>
        <p:nvGrpSpPr>
          <p:cNvPr id="36" name="Google Shape;520;p16">
            <a:extLst>
              <a:ext uri="{FF2B5EF4-FFF2-40B4-BE49-F238E27FC236}">
                <a16:creationId xmlns:a16="http://schemas.microsoft.com/office/drawing/2014/main" id="{5453F66D-D73D-3940-A485-2B0AD0665CF2}"/>
              </a:ext>
            </a:extLst>
          </p:cNvPr>
          <p:cNvGrpSpPr/>
          <p:nvPr/>
        </p:nvGrpSpPr>
        <p:grpSpPr>
          <a:xfrm>
            <a:off x="6988620" y="184617"/>
            <a:ext cx="1920250" cy="3254009"/>
            <a:chOff x="6661328" y="2103554"/>
            <a:chExt cx="850574" cy="1325339"/>
          </a:xfrm>
        </p:grpSpPr>
        <p:sp>
          <p:nvSpPr>
            <p:cNvPr id="37" name="Google Shape;521;p16">
              <a:extLst>
                <a:ext uri="{FF2B5EF4-FFF2-40B4-BE49-F238E27FC236}">
                  <a16:creationId xmlns:a16="http://schemas.microsoft.com/office/drawing/2014/main" id="{19A78705-BA0E-034F-82C0-F9CF63099E34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22;p16">
              <a:extLst>
                <a:ext uri="{FF2B5EF4-FFF2-40B4-BE49-F238E27FC236}">
                  <a16:creationId xmlns:a16="http://schemas.microsoft.com/office/drawing/2014/main" id="{8790138A-EEDB-6D45-99A6-D3D253FB5EDC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23;p16">
              <a:extLst>
                <a:ext uri="{FF2B5EF4-FFF2-40B4-BE49-F238E27FC236}">
                  <a16:creationId xmlns:a16="http://schemas.microsoft.com/office/drawing/2014/main" id="{B0C76DD6-0F95-564C-8A9B-8DE0D188BD5C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24;p16">
              <a:extLst>
                <a:ext uri="{FF2B5EF4-FFF2-40B4-BE49-F238E27FC236}">
                  <a16:creationId xmlns:a16="http://schemas.microsoft.com/office/drawing/2014/main" id="{3F658144-2DCE-1C49-9493-07521C315B95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25;p16">
              <a:extLst>
                <a:ext uri="{FF2B5EF4-FFF2-40B4-BE49-F238E27FC236}">
                  <a16:creationId xmlns:a16="http://schemas.microsoft.com/office/drawing/2014/main" id="{A1593EDA-5642-CF43-AC3B-618D7A87CF71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26;p16">
              <a:extLst>
                <a:ext uri="{FF2B5EF4-FFF2-40B4-BE49-F238E27FC236}">
                  <a16:creationId xmlns:a16="http://schemas.microsoft.com/office/drawing/2014/main" id="{09FE472C-C813-BF45-8BD1-087618541848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27;p16">
              <a:extLst>
                <a:ext uri="{FF2B5EF4-FFF2-40B4-BE49-F238E27FC236}">
                  <a16:creationId xmlns:a16="http://schemas.microsoft.com/office/drawing/2014/main" id="{910B1F42-41ED-8742-8A32-AD982A14B10D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28;p16">
              <a:extLst>
                <a:ext uri="{FF2B5EF4-FFF2-40B4-BE49-F238E27FC236}">
                  <a16:creationId xmlns:a16="http://schemas.microsoft.com/office/drawing/2014/main" id="{DD589C18-ECCD-BA43-A83F-E5DFA3D07F90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29;p16">
              <a:extLst>
                <a:ext uri="{FF2B5EF4-FFF2-40B4-BE49-F238E27FC236}">
                  <a16:creationId xmlns:a16="http://schemas.microsoft.com/office/drawing/2014/main" id="{8E35BD41-2C6B-6C44-9BE1-1EC06E14E475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30;p16">
              <a:extLst>
                <a:ext uri="{FF2B5EF4-FFF2-40B4-BE49-F238E27FC236}">
                  <a16:creationId xmlns:a16="http://schemas.microsoft.com/office/drawing/2014/main" id="{8FE7B3DA-02A0-3342-93C6-37CC41E015E4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31;p16">
              <a:extLst>
                <a:ext uri="{FF2B5EF4-FFF2-40B4-BE49-F238E27FC236}">
                  <a16:creationId xmlns:a16="http://schemas.microsoft.com/office/drawing/2014/main" id="{3AAB0E89-1DB3-F344-817B-9A091B4AABD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32;p16">
              <a:extLst>
                <a:ext uri="{FF2B5EF4-FFF2-40B4-BE49-F238E27FC236}">
                  <a16:creationId xmlns:a16="http://schemas.microsoft.com/office/drawing/2014/main" id="{A7E6B5E4-035F-444C-9F2D-D79BBCD96E26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33;p16">
              <a:extLst>
                <a:ext uri="{FF2B5EF4-FFF2-40B4-BE49-F238E27FC236}">
                  <a16:creationId xmlns:a16="http://schemas.microsoft.com/office/drawing/2014/main" id="{00569CB0-730E-174B-A60B-CDDF10DB0A67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34;p16">
              <a:extLst>
                <a:ext uri="{FF2B5EF4-FFF2-40B4-BE49-F238E27FC236}">
                  <a16:creationId xmlns:a16="http://schemas.microsoft.com/office/drawing/2014/main" id="{A545B21C-7105-B74E-BF36-2F0FA92B1337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5;p16">
              <a:extLst>
                <a:ext uri="{FF2B5EF4-FFF2-40B4-BE49-F238E27FC236}">
                  <a16:creationId xmlns:a16="http://schemas.microsoft.com/office/drawing/2014/main" id="{F814C900-ED27-B040-BB9A-6CCE0B3728C4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36;p16">
              <a:extLst>
                <a:ext uri="{FF2B5EF4-FFF2-40B4-BE49-F238E27FC236}">
                  <a16:creationId xmlns:a16="http://schemas.microsoft.com/office/drawing/2014/main" id="{F2B28378-359A-E241-B5C4-E36041754102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37;p16">
              <a:extLst>
                <a:ext uri="{FF2B5EF4-FFF2-40B4-BE49-F238E27FC236}">
                  <a16:creationId xmlns:a16="http://schemas.microsoft.com/office/drawing/2014/main" id="{424C04D4-695E-B64C-AE86-BC03E5362325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38;p16">
              <a:extLst>
                <a:ext uri="{FF2B5EF4-FFF2-40B4-BE49-F238E27FC236}">
                  <a16:creationId xmlns:a16="http://schemas.microsoft.com/office/drawing/2014/main" id="{F5BCE9D3-CAE5-154E-A845-B92723950518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39;p16">
              <a:extLst>
                <a:ext uri="{FF2B5EF4-FFF2-40B4-BE49-F238E27FC236}">
                  <a16:creationId xmlns:a16="http://schemas.microsoft.com/office/drawing/2014/main" id="{C1262228-74C7-4944-805C-75F0860DDB1E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40;p16">
              <a:extLst>
                <a:ext uri="{FF2B5EF4-FFF2-40B4-BE49-F238E27FC236}">
                  <a16:creationId xmlns:a16="http://schemas.microsoft.com/office/drawing/2014/main" id="{E98801F2-E9F3-6648-BC33-613B5F334095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41;p16">
              <a:extLst>
                <a:ext uri="{FF2B5EF4-FFF2-40B4-BE49-F238E27FC236}">
                  <a16:creationId xmlns:a16="http://schemas.microsoft.com/office/drawing/2014/main" id="{3BB7BB16-348D-7C44-A79D-21BFFE520B66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42;p16">
              <a:extLst>
                <a:ext uri="{FF2B5EF4-FFF2-40B4-BE49-F238E27FC236}">
                  <a16:creationId xmlns:a16="http://schemas.microsoft.com/office/drawing/2014/main" id="{61E80A22-37CB-8F4E-9D90-70CDF634AAD2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43;p16">
              <a:extLst>
                <a:ext uri="{FF2B5EF4-FFF2-40B4-BE49-F238E27FC236}">
                  <a16:creationId xmlns:a16="http://schemas.microsoft.com/office/drawing/2014/main" id="{F493B021-6472-6A4E-A906-6C5952930309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44;p16">
              <a:extLst>
                <a:ext uri="{FF2B5EF4-FFF2-40B4-BE49-F238E27FC236}">
                  <a16:creationId xmlns:a16="http://schemas.microsoft.com/office/drawing/2014/main" id="{AC15887D-00CD-C345-9EF2-DEC7B1E09578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45;p16">
              <a:extLst>
                <a:ext uri="{FF2B5EF4-FFF2-40B4-BE49-F238E27FC236}">
                  <a16:creationId xmlns:a16="http://schemas.microsoft.com/office/drawing/2014/main" id="{2DFCB7AC-CB1F-6D4D-A58D-C87C668388F6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46;p16">
              <a:extLst>
                <a:ext uri="{FF2B5EF4-FFF2-40B4-BE49-F238E27FC236}">
                  <a16:creationId xmlns:a16="http://schemas.microsoft.com/office/drawing/2014/main" id="{9636B562-624C-6243-A66D-A91F7FDEC8E7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547;p16">
              <a:extLst>
                <a:ext uri="{FF2B5EF4-FFF2-40B4-BE49-F238E27FC236}">
                  <a16:creationId xmlns:a16="http://schemas.microsoft.com/office/drawing/2014/main" id="{8E01733D-E31A-BE41-B71C-43E5E1ACE8F7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548;p16">
              <a:extLst>
                <a:ext uri="{FF2B5EF4-FFF2-40B4-BE49-F238E27FC236}">
                  <a16:creationId xmlns:a16="http://schemas.microsoft.com/office/drawing/2014/main" id="{34B4C9D8-5D62-D543-AEE9-36F608967564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549;p16">
              <a:extLst>
                <a:ext uri="{FF2B5EF4-FFF2-40B4-BE49-F238E27FC236}">
                  <a16:creationId xmlns:a16="http://schemas.microsoft.com/office/drawing/2014/main" id="{2A11B595-6863-B04A-9868-3014D01BB219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550;p16">
              <a:extLst>
                <a:ext uri="{FF2B5EF4-FFF2-40B4-BE49-F238E27FC236}">
                  <a16:creationId xmlns:a16="http://schemas.microsoft.com/office/drawing/2014/main" id="{6F4A8516-096D-7441-9151-B13B241F0A03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" name="Google Shape;551;p16">
              <a:extLst>
                <a:ext uri="{FF2B5EF4-FFF2-40B4-BE49-F238E27FC236}">
                  <a16:creationId xmlns:a16="http://schemas.microsoft.com/office/drawing/2014/main" id="{0FFFE1FE-D474-BF4C-8198-672E43132CDE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88" name="Google Shape;552;p16">
                <a:extLst>
                  <a:ext uri="{FF2B5EF4-FFF2-40B4-BE49-F238E27FC236}">
                    <a16:creationId xmlns:a16="http://schemas.microsoft.com/office/drawing/2014/main" id="{1F8B2A58-8566-CB45-ADC3-6F1ACA99C85B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553;p16">
                <a:extLst>
                  <a:ext uri="{FF2B5EF4-FFF2-40B4-BE49-F238E27FC236}">
                    <a16:creationId xmlns:a16="http://schemas.microsoft.com/office/drawing/2014/main" id="{7E6D7D23-7F22-754D-8D56-FC033A620ABA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554;p16">
                <a:extLst>
                  <a:ext uri="{FF2B5EF4-FFF2-40B4-BE49-F238E27FC236}">
                    <a16:creationId xmlns:a16="http://schemas.microsoft.com/office/drawing/2014/main" id="{1866FE9C-1673-F343-A382-90DB063BA1BF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555;p16">
                <a:extLst>
                  <a:ext uri="{FF2B5EF4-FFF2-40B4-BE49-F238E27FC236}">
                    <a16:creationId xmlns:a16="http://schemas.microsoft.com/office/drawing/2014/main" id="{A3BC8DC4-B2EA-9042-BA0A-5A9393326C0B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556;p16">
                <a:extLst>
                  <a:ext uri="{FF2B5EF4-FFF2-40B4-BE49-F238E27FC236}">
                    <a16:creationId xmlns:a16="http://schemas.microsoft.com/office/drawing/2014/main" id="{23F798BC-D0F1-6F41-819F-5E282324E9DA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557;p16">
                <a:extLst>
                  <a:ext uri="{FF2B5EF4-FFF2-40B4-BE49-F238E27FC236}">
                    <a16:creationId xmlns:a16="http://schemas.microsoft.com/office/drawing/2014/main" id="{AEF54AA9-E352-0647-AC21-B0218948E394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558;p16">
                <a:extLst>
                  <a:ext uri="{FF2B5EF4-FFF2-40B4-BE49-F238E27FC236}">
                    <a16:creationId xmlns:a16="http://schemas.microsoft.com/office/drawing/2014/main" id="{8FBE1BD0-744B-F841-89BA-CB0D974DBD5F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559;p16">
                <a:extLst>
                  <a:ext uri="{FF2B5EF4-FFF2-40B4-BE49-F238E27FC236}">
                    <a16:creationId xmlns:a16="http://schemas.microsoft.com/office/drawing/2014/main" id="{9C4D2DC6-7DF4-6548-B5A7-6E75C017F8A3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560;p16">
                <a:extLst>
                  <a:ext uri="{FF2B5EF4-FFF2-40B4-BE49-F238E27FC236}">
                    <a16:creationId xmlns:a16="http://schemas.microsoft.com/office/drawing/2014/main" id="{3826B54A-FAA6-794D-8C18-FE8BD049100E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561;p16">
                <a:extLst>
                  <a:ext uri="{FF2B5EF4-FFF2-40B4-BE49-F238E27FC236}">
                    <a16:creationId xmlns:a16="http://schemas.microsoft.com/office/drawing/2014/main" id="{F994A5F4-62D2-804F-AAF7-5C0A2972A091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562;p16">
                <a:extLst>
                  <a:ext uri="{FF2B5EF4-FFF2-40B4-BE49-F238E27FC236}">
                    <a16:creationId xmlns:a16="http://schemas.microsoft.com/office/drawing/2014/main" id="{F1ACE12E-FAAB-7049-9E5C-93B54A676250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563;p16">
                <a:extLst>
                  <a:ext uri="{FF2B5EF4-FFF2-40B4-BE49-F238E27FC236}">
                    <a16:creationId xmlns:a16="http://schemas.microsoft.com/office/drawing/2014/main" id="{5F76029A-D5F4-E34C-BDD7-EAA5A4E077A0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564;p16">
                <a:extLst>
                  <a:ext uri="{FF2B5EF4-FFF2-40B4-BE49-F238E27FC236}">
                    <a16:creationId xmlns:a16="http://schemas.microsoft.com/office/drawing/2014/main" id="{B5DEB794-2457-9F47-AB4A-64D8B6F4055E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565;p16">
                <a:extLst>
                  <a:ext uri="{FF2B5EF4-FFF2-40B4-BE49-F238E27FC236}">
                    <a16:creationId xmlns:a16="http://schemas.microsoft.com/office/drawing/2014/main" id="{59A29512-5918-D544-AA46-C8EAD6691411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566;p16">
                <a:extLst>
                  <a:ext uri="{FF2B5EF4-FFF2-40B4-BE49-F238E27FC236}">
                    <a16:creationId xmlns:a16="http://schemas.microsoft.com/office/drawing/2014/main" id="{4AE00370-0B27-1941-BED1-5716D1790383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567;p16">
                <a:extLst>
                  <a:ext uri="{FF2B5EF4-FFF2-40B4-BE49-F238E27FC236}">
                    <a16:creationId xmlns:a16="http://schemas.microsoft.com/office/drawing/2014/main" id="{65E7FCE7-404F-0E44-B947-D30C9128BCDA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568;p16">
                <a:extLst>
                  <a:ext uri="{FF2B5EF4-FFF2-40B4-BE49-F238E27FC236}">
                    <a16:creationId xmlns:a16="http://schemas.microsoft.com/office/drawing/2014/main" id="{CFC2626D-99DB-234E-92BE-7B708D918F5C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569;p16">
                <a:extLst>
                  <a:ext uri="{FF2B5EF4-FFF2-40B4-BE49-F238E27FC236}">
                    <a16:creationId xmlns:a16="http://schemas.microsoft.com/office/drawing/2014/main" id="{822B1A6E-B41C-9A46-B8C6-785977453AB2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570;p16">
                <a:extLst>
                  <a:ext uri="{FF2B5EF4-FFF2-40B4-BE49-F238E27FC236}">
                    <a16:creationId xmlns:a16="http://schemas.microsoft.com/office/drawing/2014/main" id="{AD5C3A7B-3A23-B14F-8AC6-5295FCE8AB5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571;p16">
                <a:extLst>
                  <a:ext uri="{FF2B5EF4-FFF2-40B4-BE49-F238E27FC236}">
                    <a16:creationId xmlns:a16="http://schemas.microsoft.com/office/drawing/2014/main" id="{5A1C195E-12F3-C743-B365-3A79701A1AF0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" name="Google Shape;572;p16">
              <a:extLst>
                <a:ext uri="{FF2B5EF4-FFF2-40B4-BE49-F238E27FC236}">
                  <a16:creationId xmlns:a16="http://schemas.microsoft.com/office/drawing/2014/main" id="{A60A962D-3CCF-5441-9047-8AA70F1D498A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573;p16">
              <a:extLst>
                <a:ext uri="{FF2B5EF4-FFF2-40B4-BE49-F238E27FC236}">
                  <a16:creationId xmlns:a16="http://schemas.microsoft.com/office/drawing/2014/main" id="{4BC5647D-7BC0-1D4D-8C96-7060F5470460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574;p16">
              <a:extLst>
                <a:ext uri="{FF2B5EF4-FFF2-40B4-BE49-F238E27FC236}">
                  <a16:creationId xmlns:a16="http://schemas.microsoft.com/office/drawing/2014/main" id="{4845B56C-5307-A94C-AE04-4E7C5B85DC72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575;p16">
              <a:extLst>
                <a:ext uri="{FF2B5EF4-FFF2-40B4-BE49-F238E27FC236}">
                  <a16:creationId xmlns:a16="http://schemas.microsoft.com/office/drawing/2014/main" id="{56175C7E-BF39-4A45-B3F0-6379F07B58AE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576;p16">
              <a:extLst>
                <a:ext uri="{FF2B5EF4-FFF2-40B4-BE49-F238E27FC236}">
                  <a16:creationId xmlns:a16="http://schemas.microsoft.com/office/drawing/2014/main" id="{49E99E27-4903-C34A-A68C-2DE0291F4C00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77;p16">
              <a:extLst>
                <a:ext uri="{FF2B5EF4-FFF2-40B4-BE49-F238E27FC236}">
                  <a16:creationId xmlns:a16="http://schemas.microsoft.com/office/drawing/2014/main" id="{3AAED1FE-FFCD-AE4E-BDC8-4351AD9316BF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578;p16">
              <a:extLst>
                <a:ext uri="{FF2B5EF4-FFF2-40B4-BE49-F238E27FC236}">
                  <a16:creationId xmlns:a16="http://schemas.microsoft.com/office/drawing/2014/main" id="{783A383B-41A7-CF4B-9566-15A9B7936AD9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579;p16">
              <a:extLst>
                <a:ext uri="{FF2B5EF4-FFF2-40B4-BE49-F238E27FC236}">
                  <a16:creationId xmlns:a16="http://schemas.microsoft.com/office/drawing/2014/main" id="{E9212DC9-FFEF-3642-B976-D930FBECBCE1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580;p16">
              <a:extLst>
                <a:ext uri="{FF2B5EF4-FFF2-40B4-BE49-F238E27FC236}">
                  <a16:creationId xmlns:a16="http://schemas.microsoft.com/office/drawing/2014/main" id="{54528CC2-1A8F-6948-8DF0-387681D91CB1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581;p16">
              <a:extLst>
                <a:ext uri="{FF2B5EF4-FFF2-40B4-BE49-F238E27FC236}">
                  <a16:creationId xmlns:a16="http://schemas.microsoft.com/office/drawing/2014/main" id="{31538CAA-8EE3-0445-9F90-D6F46E2CF3F0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582;p16">
              <a:extLst>
                <a:ext uri="{FF2B5EF4-FFF2-40B4-BE49-F238E27FC236}">
                  <a16:creationId xmlns:a16="http://schemas.microsoft.com/office/drawing/2014/main" id="{37C3C747-FF1E-E54F-857E-9E339C245660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583;p16">
              <a:extLst>
                <a:ext uri="{FF2B5EF4-FFF2-40B4-BE49-F238E27FC236}">
                  <a16:creationId xmlns:a16="http://schemas.microsoft.com/office/drawing/2014/main" id="{F1729D36-AA83-864E-B783-352046448605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584;p16">
              <a:extLst>
                <a:ext uri="{FF2B5EF4-FFF2-40B4-BE49-F238E27FC236}">
                  <a16:creationId xmlns:a16="http://schemas.microsoft.com/office/drawing/2014/main" id="{84CFB8B0-7336-3441-AA04-09BE626C61ED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585;p16">
              <a:extLst>
                <a:ext uri="{FF2B5EF4-FFF2-40B4-BE49-F238E27FC236}">
                  <a16:creationId xmlns:a16="http://schemas.microsoft.com/office/drawing/2014/main" id="{C6D9F895-20DA-294F-928D-05C025DCD8E5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586;p16">
              <a:extLst>
                <a:ext uri="{FF2B5EF4-FFF2-40B4-BE49-F238E27FC236}">
                  <a16:creationId xmlns:a16="http://schemas.microsoft.com/office/drawing/2014/main" id="{4FA0A977-96C3-4E4E-96DD-56887646B484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587;p16">
              <a:extLst>
                <a:ext uri="{FF2B5EF4-FFF2-40B4-BE49-F238E27FC236}">
                  <a16:creationId xmlns:a16="http://schemas.microsoft.com/office/drawing/2014/main" id="{71A4968B-B26C-AC46-B428-67B3A8D2D6E8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588;p16">
              <a:extLst>
                <a:ext uri="{FF2B5EF4-FFF2-40B4-BE49-F238E27FC236}">
                  <a16:creationId xmlns:a16="http://schemas.microsoft.com/office/drawing/2014/main" id="{16CA4E87-DC49-D74D-809E-537EFE0CFBF0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589;p16">
              <a:extLst>
                <a:ext uri="{FF2B5EF4-FFF2-40B4-BE49-F238E27FC236}">
                  <a16:creationId xmlns:a16="http://schemas.microsoft.com/office/drawing/2014/main" id="{B49DC506-0EBD-DD41-894F-6E32C3BA489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7747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4000" dirty="0"/>
              <a:t>Data Cleaning, Feature Engineering, Pre-processing, &amp; EDA</a:t>
            </a:r>
            <a:br>
              <a:rPr lang="en-SG" sz="4000" dirty="0">
                <a:sym typeface="Barlow"/>
              </a:rPr>
            </a:br>
            <a:endParaRPr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CD7C-CB85-A24E-833C-13E22D3B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554" y="1822763"/>
            <a:ext cx="7154833" cy="673408"/>
          </a:xfrm>
        </p:spPr>
        <p:txBody>
          <a:bodyPr/>
          <a:lstStyle/>
          <a:p>
            <a:r>
              <a:rPr lang="en-US" sz="1400" dirty="0"/>
              <a:t>Ideal Content-based Filtering with Modeling: 1 model for each user</a:t>
            </a:r>
          </a:p>
          <a:p>
            <a:r>
              <a:rPr lang="en-US" sz="1400" dirty="0"/>
              <a:t>For this project: Time constraint </a:t>
            </a:r>
            <a:r>
              <a:rPr lang="en-US" sz="1400" dirty="0">
                <a:sym typeface="Wingdings" pitchFamily="2" charset="2"/>
              </a:rPr>
              <a:t> 1 model for 1 sample user (</a:t>
            </a:r>
            <a:r>
              <a:rPr lang="en-US" sz="1400" dirty="0" err="1">
                <a:sym typeface="Wingdings" pitchFamily="2" charset="2"/>
              </a:rPr>
              <a:t>userid</a:t>
            </a:r>
            <a:r>
              <a:rPr lang="en-US" sz="1400" dirty="0">
                <a:sym typeface="Wingdings" pitchFamily="2" charset="2"/>
              </a:rPr>
              <a:t> 2043) to test</a:t>
            </a:r>
          </a:p>
          <a:p>
            <a:r>
              <a:rPr lang="en-US" sz="1400" dirty="0">
                <a:sym typeface="Wingdings" pitchFamily="2" charset="2"/>
              </a:rPr>
              <a:t>Why </a:t>
            </a:r>
            <a:r>
              <a:rPr lang="en-US" sz="1400" dirty="0" err="1">
                <a:sym typeface="Wingdings" pitchFamily="2" charset="2"/>
              </a:rPr>
              <a:t>userid</a:t>
            </a:r>
            <a:r>
              <a:rPr lang="en-US" sz="1400" dirty="0">
                <a:sym typeface="Wingdings" pitchFamily="2" charset="2"/>
              </a:rPr>
              <a:t> 2043? </a:t>
            </a:r>
            <a:r>
              <a:rPr lang="en-US" sz="1400" dirty="0"/>
              <a:t> </a:t>
            </a:r>
          </a:p>
        </p:txBody>
      </p:sp>
      <p:sp>
        <p:nvSpPr>
          <p:cNvPr id="48" name="Google Shape;406;p15">
            <a:extLst>
              <a:ext uri="{FF2B5EF4-FFF2-40B4-BE49-F238E27FC236}">
                <a16:creationId xmlns:a16="http://schemas.microsoft.com/office/drawing/2014/main" id="{B288EFC5-2386-0F40-A222-94CCAD2D36CC}"/>
              </a:ext>
            </a:extLst>
          </p:cNvPr>
          <p:cNvSpPr txBox="1">
            <a:spLocks/>
          </p:cNvSpPr>
          <p:nvPr/>
        </p:nvSpPr>
        <p:spPr>
          <a:xfrm>
            <a:off x="355309" y="3471464"/>
            <a:ext cx="3500661" cy="2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dirty="0">
                <a:solidFill>
                  <a:schemeClr val="tx1"/>
                </a:solidFill>
              </a:rPr>
              <a:t>Outlet features for Content-based Filtering…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98C91C-B829-C142-BEBD-3B4F01792002}"/>
              </a:ext>
            </a:extLst>
          </p:cNvPr>
          <p:cNvGrpSpPr/>
          <p:nvPr/>
        </p:nvGrpSpPr>
        <p:grpSpPr>
          <a:xfrm>
            <a:off x="494507" y="3682195"/>
            <a:ext cx="6163326" cy="1239953"/>
            <a:chOff x="707220" y="234365"/>
            <a:chExt cx="5127891" cy="96829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DC012A-890C-4D48-AE1E-78FBE310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220" y="234365"/>
              <a:ext cx="5127891" cy="968292"/>
            </a:xfrm>
            <a:prstGeom prst="rect">
              <a:avLst/>
            </a:prstGeom>
          </p:spPr>
        </p:pic>
        <p:sp>
          <p:nvSpPr>
            <p:cNvPr id="54" name="Frame 53">
              <a:extLst>
                <a:ext uri="{FF2B5EF4-FFF2-40B4-BE49-F238E27FC236}">
                  <a16:creationId xmlns:a16="http://schemas.microsoft.com/office/drawing/2014/main" id="{C8CEFBDE-3FD9-6542-B096-463E8D1DD270}"/>
                </a:ext>
              </a:extLst>
            </p:cNvPr>
            <p:cNvSpPr/>
            <p:nvPr/>
          </p:nvSpPr>
          <p:spPr>
            <a:xfrm>
              <a:off x="3415864" y="323427"/>
              <a:ext cx="600777" cy="127194"/>
            </a:xfrm>
            <a:prstGeom prst="fram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rame 54">
              <a:extLst>
                <a:ext uri="{FF2B5EF4-FFF2-40B4-BE49-F238E27FC236}">
                  <a16:creationId xmlns:a16="http://schemas.microsoft.com/office/drawing/2014/main" id="{A7E064C5-C3C5-4343-B75E-0F1B795CF2F8}"/>
                </a:ext>
              </a:extLst>
            </p:cNvPr>
            <p:cNvSpPr/>
            <p:nvPr/>
          </p:nvSpPr>
          <p:spPr>
            <a:xfrm>
              <a:off x="2766444" y="323428"/>
              <a:ext cx="387235" cy="127193"/>
            </a:xfrm>
            <a:prstGeom prst="fram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F3F732EE-5374-BB45-91EF-E4BE29648349}"/>
                </a:ext>
              </a:extLst>
            </p:cNvPr>
            <p:cNvSpPr/>
            <p:nvPr/>
          </p:nvSpPr>
          <p:spPr>
            <a:xfrm>
              <a:off x="4047858" y="323428"/>
              <a:ext cx="516387" cy="127193"/>
            </a:xfrm>
            <a:prstGeom prst="fram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Frame 56">
              <a:extLst>
                <a:ext uri="{FF2B5EF4-FFF2-40B4-BE49-F238E27FC236}">
                  <a16:creationId xmlns:a16="http://schemas.microsoft.com/office/drawing/2014/main" id="{1F2190D9-8690-F947-A63F-1A4117987699}"/>
                </a:ext>
              </a:extLst>
            </p:cNvPr>
            <p:cNvSpPr/>
            <p:nvPr/>
          </p:nvSpPr>
          <p:spPr>
            <a:xfrm>
              <a:off x="4595462" y="323428"/>
              <a:ext cx="698057" cy="127194"/>
            </a:xfrm>
            <a:prstGeom prst="fram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AABF33-B6A8-A740-8ADF-A7FCFFA9B3A7}"/>
              </a:ext>
            </a:extLst>
          </p:cNvPr>
          <p:cNvGrpSpPr/>
          <p:nvPr/>
        </p:nvGrpSpPr>
        <p:grpSpPr>
          <a:xfrm>
            <a:off x="2189945" y="2508439"/>
            <a:ext cx="1033180" cy="859873"/>
            <a:chOff x="2681095" y="3747053"/>
            <a:chExt cx="1363670" cy="113492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83C8DB4-46C1-3F4C-98CD-771AAEC3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1095" y="3747054"/>
              <a:ext cx="1363670" cy="1134925"/>
            </a:xfrm>
            <a:prstGeom prst="rect">
              <a:avLst/>
            </a:prstGeom>
          </p:spPr>
        </p:pic>
        <p:sp>
          <p:nvSpPr>
            <p:cNvPr id="60" name="Frame 59">
              <a:extLst>
                <a:ext uri="{FF2B5EF4-FFF2-40B4-BE49-F238E27FC236}">
                  <a16:creationId xmlns:a16="http://schemas.microsoft.com/office/drawing/2014/main" id="{ADFC5FDB-F793-EB4D-8D75-8D2BF1189D20}"/>
                </a:ext>
              </a:extLst>
            </p:cNvPr>
            <p:cNvSpPr/>
            <p:nvPr/>
          </p:nvSpPr>
          <p:spPr>
            <a:xfrm>
              <a:off x="2681095" y="3747053"/>
              <a:ext cx="1255470" cy="422003"/>
            </a:xfrm>
            <a:prstGeom prst="frame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oogle Shape;3616;p38">
            <a:extLst>
              <a:ext uri="{FF2B5EF4-FFF2-40B4-BE49-F238E27FC236}">
                <a16:creationId xmlns:a16="http://schemas.microsoft.com/office/drawing/2014/main" id="{289A8BEE-0507-9E4F-BB2E-F00A57D39F89}"/>
              </a:ext>
            </a:extLst>
          </p:cNvPr>
          <p:cNvGrpSpPr/>
          <p:nvPr/>
        </p:nvGrpSpPr>
        <p:grpSpPr>
          <a:xfrm>
            <a:off x="7399674" y="3254888"/>
            <a:ext cx="1614440" cy="1795128"/>
            <a:chOff x="2244025" y="145922"/>
            <a:chExt cx="4382832" cy="4762352"/>
          </a:xfrm>
        </p:grpSpPr>
        <p:grpSp>
          <p:nvGrpSpPr>
            <p:cNvPr id="63" name="Google Shape;3617;p38">
              <a:extLst>
                <a:ext uri="{FF2B5EF4-FFF2-40B4-BE49-F238E27FC236}">
                  <a16:creationId xmlns:a16="http://schemas.microsoft.com/office/drawing/2014/main" id="{B075A967-1AF1-BB45-953D-9D5AA5C1A66F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11" name="Google Shape;3618;p38">
                <a:extLst>
                  <a:ext uri="{FF2B5EF4-FFF2-40B4-BE49-F238E27FC236}">
                    <a16:creationId xmlns:a16="http://schemas.microsoft.com/office/drawing/2014/main" id="{BEC19255-438C-CA46-B8CD-64554E70B3EE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619;p38">
                <a:extLst>
                  <a:ext uri="{FF2B5EF4-FFF2-40B4-BE49-F238E27FC236}">
                    <a16:creationId xmlns:a16="http://schemas.microsoft.com/office/drawing/2014/main" id="{8374A594-479C-2C46-89BF-F17EA5D98330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620;p38">
                <a:extLst>
                  <a:ext uri="{FF2B5EF4-FFF2-40B4-BE49-F238E27FC236}">
                    <a16:creationId xmlns:a16="http://schemas.microsoft.com/office/drawing/2014/main" id="{4CFFF8E4-5E0A-634A-867F-04CDB04C0F1C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621;p38">
                <a:extLst>
                  <a:ext uri="{FF2B5EF4-FFF2-40B4-BE49-F238E27FC236}">
                    <a16:creationId xmlns:a16="http://schemas.microsoft.com/office/drawing/2014/main" id="{AA8DC9BB-71C3-5A4D-B5F8-AD91C86C9410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622;p38">
                <a:extLst>
                  <a:ext uri="{FF2B5EF4-FFF2-40B4-BE49-F238E27FC236}">
                    <a16:creationId xmlns:a16="http://schemas.microsoft.com/office/drawing/2014/main" id="{72D18011-49FC-3C49-A1B4-CFB9D7F5A801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623;p38">
                <a:extLst>
                  <a:ext uri="{FF2B5EF4-FFF2-40B4-BE49-F238E27FC236}">
                    <a16:creationId xmlns:a16="http://schemas.microsoft.com/office/drawing/2014/main" id="{BF8FA8FB-D462-514C-9798-8517342AF3AC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624;p38">
                <a:extLst>
                  <a:ext uri="{FF2B5EF4-FFF2-40B4-BE49-F238E27FC236}">
                    <a16:creationId xmlns:a16="http://schemas.microsoft.com/office/drawing/2014/main" id="{829B1B8B-DB6C-4148-BC8D-4CD7A48220B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625;p38">
                <a:extLst>
                  <a:ext uri="{FF2B5EF4-FFF2-40B4-BE49-F238E27FC236}">
                    <a16:creationId xmlns:a16="http://schemas.microsoft.com/office/drawing/2014/main" id="{96298B6F-3449-D648-AB1A-BE76D45FBF73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626;p38">
                <a:extLst>
                  <a:ext uri="{FF2B5EF4-FFF2-40B4-BE49-F238E27FC236}">
                    <a16:creationId xmlns:a16="http://schemas.microsoft.com/office/drawing/2014/main" id="{C71BA291-FC98-6B49-99A4-E90AFC48ACCE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627;p38">
                <a:extLst>
                  <a:ext uri="{FF2B5EF4-FFF2-40B4-BE49-F238E27FC236}">
                    <a16:creationId xmlns:a16="http://schemas.microsoft.com/office/drawing/2014/main" id="{D0B68CD6-0DD1-8D4E-85EB-D32F4404E524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628;p38">
                <a:extLst>
                  <a:ext uri="{FF2B5EF4-FFF2-40B4-BE49-F238E27FC236}">
                    <a16:creationId xmlns:a16="http://schemas.microsoft.com/office/drawing/2014/main" id="{520D58B8-3CEA-E648-B407-E83C7DED3AE0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629;p38">
                <a:extLst>
                  <a:ext uri="{FF2B5EF4-FFF2-40B4-BE49-F238E27FC236}">
                    <a16:creationId xmlns:a16="http://schemas.microsoft.com/office/drawing/2014/main" id="{A9AF77FE-A9B8-C743-BD1E-F5B4A381DEC9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630;p38">
                <a:extLst>
                  <a:ext uri="{FF2B5EF4-FFF2-40B4-BE49-F238E27FC236}">
                    <a16:creationId xmlns:a16="http://schemas.microsoft.com/office/drawing/2014/main" id="{F4C9F786-C36F-C446-813A-3EF4D028DDD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631;p38">
                <a:extLst>
                  <a:ext uri="{FF2B5EF4-FFF2-40B4-BE49-F238E27FC236}">
                    <a16:creationId xmlns:a16="http://schemas.microsoft.com/office/drawing/2014/main" id="{2435D995-0408-2F4A-B712-04776FA6E5FB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32;p38">
                <a:extLst>
                  <a:ext uri="{FF2B5EF4-FFF2-40B4-BE49-F238E27FC236}">
                    <a16:creationId xmlns:a16="http://schemas.microsoft.com/office/drawing/2014/main" id="{9987E3BB-500D-1F4A-BD8F-10151D49774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33;p38">
                <a:extLst>
                  <a:ext uri="{FF2B5EF4-FFF2-40B4-BE49-F238E27FC236}">
                    <a16:creationId xmlns:a16="http://schemas.microsoft.com/office/drawing/2014/main" id="{4BB71FF7-8E37-BB48-9AA4-E656BC4485D4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34;p38">
                <a:extLst>
                  <a:ext uri="{FF2B5EF4-FFF2-40B4-BE49-F238E27FC236}">
                    <a16:creationId xmlns:a16="http://schemas.microsoft.com/office/drawing/2014/main" id="{9D69C49C-377F-694F-9D43-4A5C32EFA537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35;p38">
                <a:extLst>
                  <a:ext uri="{FF2B5EF4-FFF2-40B4-BE49-F238E27FC236}">
                    <a16:creationId xmlns:a16="http://schemas.microsoft.com/office/drawing/2014/main" id="{4BBD1BE0-368C-3049-9B56-1579E73E9DDD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36;p38">
                <a:extLst>
                  <a:ext uri="{FF2B5EF4-FFF2-40B4-BE49-F238E27FC236}">
                    <a16:creationId xmlns:a16="http://schemas.microsoft.com/office/drawing/2014/main" id="{D0EE1015-E503-CE45-A78B-7F4F26DA679E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37;p38">
                <a:extLst>
                  <a:ext uri="{FF2B5EF4-FFF2-40B4-BE49-F238E27FC236}">
                    <a16:creationId xmlns:a16="http://schemas.microsoft.com/office/drawing/2014/main" id="{429725EA-FBE2-3744-A051-145442ABE92A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38;p38">
                <a:extLst>
                  <a:ext uri="{FF2B5EF4-FFF2-40B4-BE49-F238E27FC236}">
                    <a16:creationId xmlns:a16="http://schemas.microsoft.com/office/drawing/2014/main" id="{E6EAF4C9-40A0-CB4F-A12F-2CCE6746FB7F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39;p38">
                <a:extLst>
                  <a:ext uri="{FF2B5EF4-FFF2-40B4-BE49-F238E27FC236}">
                    <a16:creationId xmlns:a16="http://schemas.microsoft.com/office/drawing/2014/main" id="{D90CF43C-B2ED-A345-9BCF-1C8CF01F8B12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40;p38">
                <a:extLst>
                  <a:ext uri="{FF2B5EF4-FFF2-40B4-BE49-F238E27FC236}">
                    <a16:creationId xmlns:a16="http://schemas.microsoft.com/office/drawing/2014/main" id="{379AEDB5-FC3D-914F-BC08-B56DC25D2FAB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41;p38">
                <a:extLst>
                  <a:ext uri="{FF2B5EF4-FFF2-40B4-BE49-F238E27FC236}">
                    <a16:creationId xmlns:a16="http://schemas.microsoft.com/office/drawing/2014/main" id="{4F84F340-EDD3-174C-AEED-452E0A984608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42;p38">
                <a:extLst>
                  <a:ext uri="{FF2B5EF4-FFF2-40B4-BE49-F238E27FC236}">
                    <a16:creationId xmlns:a16="http://schemas.microsoft.com/office/drawing/2014/main" id="{42B65EBA-C7B4-9B42-8D58-18EEE95A38F3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43;p38">
                <a:extLst>
                  <a:ext uri="{FF2B5EF4-FFF2-40B4-BE49-F238E27FC236}">
                    <a16:creationId xmlns:a16="http://schemas.microsoft.com/office/drawing/2014/main" id="{99549496-E9C5-4F42-B413-CB518F4BB684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44;p38">
                <a:extLst>
                  <a:ext uri="{FF2B5EF4-FFF2-40B4-BE49-F238E27FC236}">
                    <a16:creationId xmlns:a16="http://schemas.microsoft.com/office/drawing/2014/main" id="{694D6496-655C-8044-8235-6804A070C9FB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45;p38">
                <a:extLst>
                  <a:ext uri="{FF2B5EF4-FFF2-40B4-BE49-F238E27FC236}">
                    <a16:creationId xmlns:a16="http://schemas.microsoft.com/office/drawing/2014/main" id="{2532B473-BC0A-3D43-962E-2CFEEBA801DD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46;p38">
                <a:extLst>
                  <a:ext uri="{FF2B5EF4-FFF2-40B4-BE49-F238E27FC236}">
                    <a16:creationId xmlns:a16="http://schemas.microsoft.com/office/drawing/2014/main" id="{93BE019A-5635-CB48-A220-EB6BC914D16C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47;p38">
                <a:extLst>
                  <a:ext uri="{FF2B5EF4-FFF2-40B4-BE49-F238E27FC236}">
                    <a16:creationId xmlns:a16="http://schemas.microsoft.com/office/drawing/2014/main" id="{9A04427D-C6C1-044D-B178-B56B0FF1701E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48;p38">
                <a:extLst>
                  <a:ext uri="{FF2B5EF4-FFF2-40B4-BE49-F238E27FC236}">
                    <a16:creationId xmlns:a16="http://schemas.microsoft.com/office/drawing/2014/main" id="{E2E88145-ACAE-BA4E-89F1-8E4958B0AE58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49;p38">
                <a:extLst>
                  <a:ext uri="{FF2B5EF4-FFF2-40B4-BE49-F238E27FC236}">
                    <a16:creationId xmlns:a16="http://schemas.microsoft.com/office/drawing/2014/main" id="{065B98C5-9B48-EA4B-8847-F523134F10F3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50;p38">
                <a:extLst>
                  <a:ext uri="{FF2B5EF4-FFF2-40B4-BE49-F238E27FC236}">
                    <a16:creationId xmlns:a16="http://schemas.microsoft.com/office/drawing/2014/main" id="{85C8448E-CF54-304A-802F-35482666FC9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51;p38">
                <a:extLst>
                  <a:ext uri="{FF2B5EF4-FFF2-40B4-BE49-F238E27FC236}">
                    <a16:creationId xmlns:a16="http://schemas.microsoft.com/office/drawing/2014/main" id="{769803A6-882F-8C47-9C1A-BB7B4C29BB05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52;p38">
                <a:extLst>
                  <a:ext uri="{FF2B5EF4-FFF2-40B4-BE49-F238E27FC236}">
                    <a16:creationId xmlns:a16="http://schemas.microsoft.com/office/drawing/2014/main" id="{85CA6A84-3A9D-EE44-9A16-1BA8DC1E0453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53;p38">
                <a:extLst>
                  <a:ext uri="{FF2B5EF4-FFF2-40B4-BE49-F238E27FC236}">
                    <a16:creationId xmlns:a16="http://schemas.microsoft.com/office/drawing/2014/main" id="{9E4CE1EE-CB2B-1548-B6A5-2CECBA1FB747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54;p38">
                <a:extLst>
                  <a:ext uri="{FF2B5EF4-FFF2-40B4-BE49-F238E27FC236}">
                    <a16:creationId xmlns:a16="http://schemas.microsoft.com/office/drawing/2014/main" id="{A005AC87-0FC3-3141-8D78-C954C24A0606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" name="Google Shape;3655;p38">
              <a:extLst>
                <a:ext uri="{FF2B5EF4-FFF2-40B4-BE49-F238E27FC236}">
                  <a16:creationId xmlns:a16="http://schemas.microsoft.com/office/drawing/2014/main" id="{0A3D100E-E4A0-8549-95D8-75407DA39A73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656;p38">
              <a:extLst>
                <a:ext uri="{FF2B5EF4-FFF2-40B4-BE49-F238E27FC236}">
                  <a16:creationId xmlns:a16="http://schemas.microsoft.com/office/drawing/2014/main" id="{46399FFE-C6E8-0F48-B0B6-85A6776702B5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657;p38">
              <a:extLst>
                <a:ext uri="{FF2B5EF4-FFF2-40B4-BE49-F238E27FC236}">
                  <a16:creationId xmlns:a16="http://schemas.microsoft.com/office/drawing/2014/main" id="{E288DFCC-C29E-6845-B5A3-2218C73BC743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658;p38">
              <a:extLst>
                <a:ext uri="{FF2B5EF4-FFF2-40B4-BE49-F238E27FC236}">
                  <a16:creationId xmlns:a16="http://schemas.microsoft.com/office/drawing/2014/main" id="{5ED8A414-318C-6E4A-89A4-831222237BBB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659;p38">
              <a:extLst>
                <a:ext uri="{FF2B5EF4-FFF2-40B4-BE49-F238E27FC236}">
                  <a16:creationId xmlns:a16="http://schemas.microsoft.com/office/drawing/2014/main" id="{F65BF631-3CB0-194E-9A50-AF3D26AAECE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660;p38">
              <a:extLst>
                <a:ext uri="{FF2B5EF4-FFF2-40B4-BE49-F238E27FC236}">
                  <a16:creationId xmlns:a16="http://schemas.microsoft.com/office/drawing/2014/main" id="{83DD3237-73F5-7942-8FEC-31227F9E09CB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661;p38">
              <a:extLst>
                <a:ext uri="{FF2B5EF4-FFF2-40B4-BE49-F238E27FC236}">
                  <a16:creationId xmlns:a16="http://schemas.microsoft.com/office/drawing/2014/main" id="{D86897AD-E1EC-1B49-9B6A-0B2CD6CF4AC6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662;p38">
              <a:extLst>
                <a:ext uri="{FF2B5EF4-FFF2-40B4-BE49-F238E27FC236}">
                  <a16:creationId xmlns:a16="http://schemas.microsoft.com/office/drawing/2014/main" id="{8083B561-579E-B640-8FA2-718348FE7E4C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663;p38">
              <a:extLst>
                <a:ext uri="{FF2B5EF4-FFF2-40B4-BE49-F238E27FC236}">
                  <a16:creationId xmlns:a16="http://schemas.microsoft.com/office/drawing/2014/main" id="{F4258D58-EC32-5E4F-A676-3A9E3A7BE83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664;p38">
              <a:extLst>
                <a:ext uri="{FF2B5EF4-FFF2-40B4-BE49-F238E27FC236}">
                  <a16:creationId xmlns:a16="http://schemas.microsoft.com/office/drawing/2014/main" id="{018705FC-CF95-EB48-9801-2653DF211043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65;p38">
              <a:extLst>
                <a:ext uri="{FF2B5EF4-FFF2-40B4-BE49-F238E27FC236}">
                  <a16:creationId xmlns:a16="http://schemas.microsoft.com/office/drawing/2014/main" id="{B0809994-EF22-BE40-8B03-C65BAED9F7F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3666;p38">
              <a:extLst>
                <a:ext uri="{FF2B5EF4-FFF2-40B4-BE49-F238E27FC236}">
                  <a16:creationId xmlns:a16="http://schemas.microsoft.com/office/drawing/2014/main" id="{F384371A-C264-CF40-B78C-35DFCAA4B70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94" name="Google Shape;3667;p38">
                <a:extLst>
                  <a:ext uri="{FF2B5EF4-FFF2-40B4-BE49-F238E27FC236}">
                    <a16:creationId xmlns:a16="http://schemas.microsoft.com/office/drawing/2014/main" id="{10F773EF-1CE2-0241-A362-1F21E1CBA9C9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668;p38">
                <a:extLst>
                  <a:ext uri="{FF2B5EF4-FFF2-40B4-BE49-F238E27FC236}">
                    <a16:creationId xmlns:a16="http://schemas.microsoft.com/office/drawing/2014/main" id="{F225C6AD-606E-874B-AE33-D6BE6EB7F42B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669;p38">
                <a:extLst>
                  <a:ext uri="{FF2B5EF4-FFF2-40B4-BE49-F238E27FC236}">
                    <a16:creationId xmlns:a16="http://schemas.microsoft.com/office/drawing/2014/main" id="{E8610421-8CA4-8743-ADC3-689A2436A311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670;p38">
                <a:extLst>
                  <a:ext uri="{FF2B5EF4-FFF2-40B4-BE49-F238E27FC236}">
                    <a16:creationId xmlns:a16="http://schemas.microsoft.com/office/drawing/2014/main" id="{A5BC88A7-E96E-B64C-923A-3203219DCAEB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671;p38">
                <a:extLst>
                  <a:ext uri="{FF2B5EF4-FFF2-40B4-BE49-F238E27FC236}">
                    <a16:creationId xmlns:a16="http://schemas.microsoft.com/office/drawing/2014/main" id="{3D93F893-935A-7D42-92F1-B76E6313F695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672;p38">
                <a:extLst>
                  <a:ext uri="{FF2B5EF4-FFF2-40B4-BE49-F238E27FC236}">
                    <a16:creationId xmlns:a16="http://schemas.microsoft.com/office/drawing/2014/main" id="{302952CB-3851-D94E-B3BF-A02D768A4222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673;p38">
                <a:extLst>
                  <a:ext uri="{FF2B5EF4-FFF2-40B4-BE49-F238E27FC236}">
                    <a16:creationId xmlns:a16="http://schemas.microsoft.com/office/drawing/2014/main" id="{EB9F5E91-0694-4A44-88E2-6EC5B308C9EE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674;p38">
                <a:extLst>
                  <a:ext uri="{FF2B5EF4-FFF2-40B4-BE49-F238E27FC236}">
                    <a16:creationId xmlns:a16="http://schemas.microsoft.com/office/drawing/2014/main" id="{686A25DA-5281-DC4C-B2D6-F5C5038FEC8C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675;p38">
                <a:extLst>
                  <a:ext uri="{FF2B5EF4-FFF2-40B4-BE49-F238E27FC236}">
                    <a16:creationId xmlns:a16="http://schemas.microsoft.com/office/drawing/2014/main" id="{936EFA17-BAFD-D643-8D69-7A0AE90AD92F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676;p38">
                <a:extLst>
                  <a:ext uri="{FF2B5EF4-FFF2-40B4-BE49-F238E27FC236}">
                    <a16:creationId xmlns:a16="http://schemas.microsoft.com/office/drawing/2014/main" id="{FDF433E7-218F-484C-BBB3-9483F0E992F5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677;p38">
                <a:extLst>
                  <a:ext uri="{FF2B5EF4-FFF2-40B4-BE49-F238E27FC236}">
                    <a16:creationId xmlns:a16="http://schemas.microsoft.com/office/drawing/2014/main" id="{02C9E726-076E-4647-8A1A-068A882905F2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678;p38">
                <a:extLst>
                  <a:ext uri="{FF2B5EF4-FFF2-40B4-BE49-F238E27FC236}">
                    <a16:creationId xmlns:a16="http://schemas.microsoft.com/office/drawing/2014/main" id="{124CDFDD-7394-4E48-BBA2-7B40206327A4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679;p38">
                <a:extLst>
                  <a:ext uri="{FF2B5EF4-FFF2-40B4-BE49-F238E27FC236}">
                    <a16:creationId xmlns:a16="http://schemas.microsoft.com/office/drawing/2014/main" id="{38D75446-F868-C14C-BA9A-63FEDF61264B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680;p38">
                <a:extLst>
                  <a:ext uri="{FF2B5EF4-FFF2-40B4-BE49-F238E27FC236}">
                    <a16:creationId xmlns:a16="http://schemas.microsoft.com/office/drawing/2014/main" id="{A6A0F4F6-202F-424E-81E5-D3F3D169D3D0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681;p38">
                <a:extLst>
                  <a:ext uri="{FF2B5EF4-FFF2-40B4-BE49-F238E27FC236}">
                    <a16:creationId xmlns:a16="http://schemas.microsoft.com/office/drawing/2014/main" id="{E9B89E95-719D-EC4C-942F-7CF4AEF0815B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682;p38">
                <a:extLst>
                  <a:ext uri="{FF2B5EF4-FFF2-40B4-BE49-F238E27FC236}">
                    <a16:creationId xmlns:a16="http://schemas.microsoft.com/office/drawing/2014/main" id="{83814F2D-99C7-B347-A1E7-B6CF11F82F90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683;p38">
                <a:extLst>
                  <a:ext uri="{FF2B5EF4-FFF2-40B4-BE49-F238E27FC236}">
                    <a16:creationId xmlns:a16="http://schemas.microsoft.com/office/drawing/2014/main" id="{1A65027B-C37D-8343-A0CE-61EA7799CE45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3684;p38">
              <a:extLst>
                <a:ext uri="{FF2B5EF4-FFF2-40B4-BE49-F238E27FC236}">
                  <a16:creationId xmlns:a16="http://schemas.microsoft.com/office/drawing/2014/main" id="{239C5B17-E699-6149-AD3A-14C1D7993273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78" name="Google Shape;3685;p38">
                <a:extLst>
                  <a:ext uri="{FF2B5EF4-FFF2-40B4-BE49-F238E27FC236}">
                    <a16:creationId xmlns:a16="http://schemas.microsoft.com/office/drawing/2014/main" id="{40340C80-002A-BB42-9E15-9466A2F4C28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686;p38">
                <a:extLst>
                  <a:ext uri="{FF2B5EF4-FFF2-40B4-BE49-F238E27FC236}">
                    <a16:creationId xmlns:a16="http://schemas.microsoft.com/office/drawing/2014/main" id="{0F24D9CB-7ED2-1644-B273-AE22A6DC1256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687;p38">
                <a:extLst>
                  <a:ext uri="{FF2B5EF4-FFF2-40B4-BE49-F238E27FC236}">
                    <a16:creationId xmlns:a16="http://schemas.microsoft.com/office/drawing/2014/main" id="{3649F932-080D-5946-90E4-57EB8E8D08EC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688;p38">
                <a:extLst>
                  <a:ext uri="{FF2B5EF4-FFF2-40B4-BE49-F238E27FC236}">
                    <a16:creationId xmlns:a16="http://schemas.microsoft.com/office/drawing/2014/main" id="{F02DE629-8B07-A242-AD41-7B051CE3996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689;p38">
                <a:extLst>
                  <a:ext uri="{FF2B5EF4-FFF2-40B4-BE49-F238E27FC236}">
                    <a16:creationId xmlns:a16="http://schemas.microsoft.com/office/drawing/2014/main" id="{8E5FCE33-C575-C442-9CCD-8079017328F2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690;p38">
                <a:extLst>
                  <a:ext uri="{FF2B5EF4-FFF2-40B4-BE49-F238E27FC236}">
                    <a16:creationId xmlns:a16="http://schemas.microsoft.com/office/drawing/2014/main" id="{BB172671-8FDA-4749-94AF-F808DC72E58A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691;p38">
                <a:extLst>
                  <a:ext uri="{FF2B5EF4-FFF2-40B4-BE49-F238E27FC236}">
                    <a16:creationId xmlns:a16="http://schemas.microsoft.com/office/drawing/2014/main" id="{3B5A33C0-815B-A649-AD45-08549DABB657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692;p38">
                <a:extLst>
                  <a:ext uri="{FF2B5EF4-FFF2-40B4-BE49-F238E27FC236}">
                    <a16:creationId xmlns:a16="http://schemas.microsoft.com/office/drawing/2014/main" id="{4A126DF4-6667-1340-9261-94F0EAD11758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693;p38">
                <a:extLst>
                  <a:ext uri="{FF2B5EF4-FFF2-40B4-BE49-F238E27FC236}">
                    <a16:creationId xmlns:a16="http://schemas.microsoft.com/office/drawing/2014/main" id="{A1BC6E0F-4D0B-5D4C-8EE4-C36D521AD593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694;p38">
                <a:extLst>
                  <a:ext uri="{FF2B5EF4-FFF2-40B4-BE49-F238E27FC236}">
                    <a16:creationId xmlns:a16="http://schemas.microsoft.com/office/drawing/2014/main" id="{203E6C79-B4A4-F045-BE06-B7E15BD0364F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695;p38">
                <a:extLst>
                  <a:ext uri="{FF2B5EF4-FFF2-40B4-BE49-F238E27FC236}">
                    <a16:creationId xmlns:a16="http://schemas.microsoft.com/office/drawing/2014/main" id="{CE9314FD-396A-E048-BAFD-C15EA66AF213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696;p38">
                <a:extLst>
                  <a:ext uri="{FF2B5EF4-FFF2-40B4-BE49-F238E27FC236}">
                    <a16:creationId xmlns:a16="http://schemas.microsoft.com/office/drawing/2014/main" id="{779566C5-58B4-F448-9C70-D9E094423E65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697;p38">
                <a:extLst>
                  <a:ext uri="{FF2B5EF4-FFF2-40B4-BE49-F238E27FC236}">
                    <a16:creationId xmlns:a16="http://schemas.microsoft.com/office/drawing/2014/main" id="{9E5DF315-9A0D-C849-93E2-CEB496189C84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698;p38">
                <a:extLst>
                  <a:ext uri="{FF2B5EF4-FFF2-40B4-BE49-F238E27FC236}">
                    <a16:creationId xmlns:a16="http://schemas.microsoft.com/office/drawing/2014/main" id="{5B7AFD7D-F920-0341-B13C-80BC232679E8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699;p38">
                <a:extLst>
                  <a:ext uri="{FF2B5EF4-FFF2-40B4-BE49-F238E27FC236}">
                    <a16:creationId xmlns:a16="http://schemas.microsoft.com/office/drawing/2014/main" id="{E8FF71B1-1F4B-9C49-A29C-3A67507DA14D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00;p38">
                <a:extLst>
                  <a:ext uri="{FF2B5EF4-FFF2-40B4-BE49-F238E27FC236}">
                    <a16:creationId xmlns:a16="http://schemas.microsoft.com/office/drawing/2014/main" id="{0F16FB6A-8D79-5B4B-BB5A-5958063BB4B9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oogle Shape;3701;p38">
              <a:extLst>
                <a:ext uri="{FF2B5EF4-FFF2-40B4-BE49-F238E27FC236}">
                  <a16:creationId xmlns:a16="http://schemas.microsoft.com/office/drawing/2014/main" id="{13B3382E-21D5-8647-9CB9-EB5FBF01DDD1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62" name="Google Shape;3702;p38">
                <a:extLst>
                  <a:ext uri="{FF2B5EF4-FFF2-40B4-BE49-F238E27FC236}">
                    <a16:creationId xmlns:a16="http://schemas.microsoft.com/office/drawing/2014/main" id="{0C5364D8-59A7-5D4F-BB82-DDBC5EE1E2B2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03;p38">
                <a:extLst>
                  <a:ext uri="{FF2B5EF4-FFF2-40B4-BE49-F238E27FC236}">
                    <a16:creationId xmlns:a16="http://schemas.microsoft.com/office/drawing/2014/main" id="{798BE86D-92A3-2C4F-B80E-36FCAAADC30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04;p38">
                <a:extLst>
                  <a:ext uri="{FF2B5EF4-FFF2-40B4-BE49-F238E27FC236}">
                    <a16:creationId xmlns:a16="http://schemas.microsoft.com/office/drawing/2014/main" id="{B3BF24DD-EF9E-9444-84B7-D02843320E5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05;p38">
                <a:extLst>
                  <a:ext uri="{FF2B5EF4-FFF2-40B4-BE49-F238E27FC236}">
                    <a16:creationId xmlns:a16="http://schemas.microsoft.com/office/drawing/2014/main" id="{99ED2B1A-1036-0840-9617-5A118A6F02F0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06;p38">
                <a:extLst>
                  <a:ext uri="{FF2B5EF4-FFF2-40B4-BE49-F238E27FC236}">
                    <a16:creationId xmlns:a16="http://schemas.microsoft.com/office/drawing/2014/main" id="{A7F49CD4-B99B-DF41-8538-EDCA3A3DF45A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07;p38">
                <a:extLst>
                  <a:ext uri="{FF2B5EF4-FFF2-40B4-BE49-F238E27FC236}">
                    <a16:creationId xmlns:a16="http://schemas.microsoft.com/office/drawing/2014/main" id="{D8201226-D2B0-CB46-B8AE-165EA8BA6CC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08;p38">
                <a:extLst>
                  <a:ext uri="{FF2B5EF4-FFF2-40B4-BE49-F238E27FC236}">
                    <a16:creationId xmlns:a16="http://schemas.microsoft.com/office/drawing/2014/main" id="{9611D849-45B9-C24D-9F55-36427DD42124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09;p38">
                <a:extLst>
                  <a:ext uri="{FF2B5EF4-FFF2-40B4-BE49-F238E27FC236}">
                    <a16:creationId xmlns:a16="http://schemas.microsoft.com/office/drawing/2014/main" id="{C230FD84-B910-6144-9621-284432D8CA8F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10;p38">
                <a:extLst>
                  <a:ext uri="{FF2B5EF4-FFF2-40B4-BE49-F238E27FC236}">
                    <a16:creationId xmlns:a16="http://schemas.microsoft.com/office/drawing/2014/main" id="{C858FEE8-7984-904E-91A4-D5DDDB49EF4E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11;p38">
                <a:extLst>
                  <a:ext uri="{FF2B5EF4-FFF2-40B4-BE49-F238E27FC236}">
                    <a16:creationId xmlns:a16="http://schemas.microsoft.com/office/drawing/2014/main" id="{0507B4FC-2A2E-CC47-8415-32D4DCABAA20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12;p38">
                <a:extLst>
                  <a:ext uri="{FF2B5EF4-FFF2-40B4-BE49-F238E27FC236}">
                    <a16:creationId xmlns:a16="http://schemas.microsoft.com/office/drawing/2014/main" id="{8B2E6838-B16B-EF44-9774-27B9727944BE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13;p38">
                <a:extLst>
                  <a:ext uri="{FF2B5EF4-FFF2-40B4-BE49-F238E27FC236}">
                    <a16:creationId xmlns:a16="http://schemas.microsoft.com/office/drawing/2014/main" id="{921D008A-E410-C143-B57F-168DF7255BA7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14;p38">
                <a:extLst>
                  <a:ext uri="{FF2B5EF4-FFF2-40B4-BE49-F238E27FC236}">
                    <a16:creationId xmlns:a16="http://schemas.microsoft.com/office/drawing/2014/main" id="{CB29ED9B-B908-3D47-B8F3-EC8E0CBDACD4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15;p38">
                <a:extLst>
                  <a:ext uri="{FF2B5EF4-FFF2-40B4-BE49-F238E27FC236}">
                    <a16:creationId xmlns:a16="http://schemas.microsoft.com/office/drawing/2014/main" id="{9A725500-CCF2-F247-BB3D-B583896B8944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16;p38">
                <a:extLst>
                  <a:ext uri="{FF2B5EF4-FFF2-40B4-BE49-F238E27FC236}">
                    <a16:creationId xmlns:a16="http://schemas.microsoft.com/office/drawing/2014/main" id="{FB63C759-836A-E944-A605-31BBD60375B9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17;p38">
                <a:extLst>
                  <a:ext uri="{FF2B5EF4-FFF2-40B4-BE49-F238E27FC236}">
                    <a16:creationId xmlns:a16="http://schemas.microsoft.com/office/drawing/2014/main" id="{106EF6A1-CA06-C34E-80C7-953E7E09DB0F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" name="Google Shape;3718;p38">
              <a:extLst>
                <a:ext uri="{FF2B5EF4-FFF2-40B4-BE49-F238E27FC236}">
                  <a16:creationId xmlns:a16="http://schemas.microsoft.com/office/drawing/2014/main" id="{7C31813C-02BB-394C-A189-3B9CE7735E1A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719;p38">
              <a:extLst>
                <a:ext uri="{FF2B5EF4-FFF2-40B4-BE49-F238E27FC236}">
                  <a16:creationId xmlns:a16="http://schemas.microsoft.com/office/drawing/2014/main" id="{C10E1270-E962-654B-B4DA-91645C0C3317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720;p38">
              <a:extLst>
                <a:ext uri="{FF2B5EF4-FFF2-40B4-BE49-F238E27FC236}">
                  <a16:creationId xmlns:a16="http://schemas.microsoft.com/office/drawing/2014/main" id="{8BAA8321-0777-E445-A51F-40FDC55AACCE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721;p38">
              <a:extLst>
                <a:ext uri="{FF2B5EF4-FFF2-40B4-BE49-F238E27FC236}">
                  <a16:creationId xmlns:a16="http://schemas.microsoft.com/office/drawing/2014/main" id="{B7041943-C0EC-084B-9D03-C85E373D5F4D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722;p38">
              <a:extLst>
                <a:ext uri="{FF2B5EF4-FFF2-40B4-BE49-F238E27FC236}">
                  <a16:creationId xmlns:a16="http://schemas.microsoft.com/office/drawing/2014/main" id="{B8976A12-06A9-D242-AC29-6172ADAA24C2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723;p38">
              <a:extLst>
                <a:ext uri="{FF2B5EF4-FFF2-40B4-BE49-F238E27FC236}">
                  <a16:creationId xmlns:a16="http://schemas.microsoft.com/office/drawing/2014/main" id="{2B142589-76D8-1E4B-A536-A69F827732F0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724;p38">
              <a:extLst>
                <a:ext uri="{FF2B5EF4-FFF2-40B4-BE49-F238E27FC236}">
                  <a16:creationId xmlns:a16="http://schemas.microsoft.com/office/drawing/2014/main" id="{D385E4AD-FB96-F94E-A46A-E5685AF70A45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725;p38">
              <a:extLst>
                <a:ext uri="{FF2B5EF4-FFF2-40B4-BE49-F238E27FC236}">
                  <a16:creationId xmlns:a16="http://schemas.microsoft.com/office/drawing/2014/main" id="{BA368426-93FE-CA42-863C-7A0FA106CCAB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726;p38">
              <a:extLst>
                <a:ext uri="{FF2B5EF4-FFF2-40B4-BE49-F238E27FC236}">
                  <a16:creationId xmlns:a16="http://schemas.microsoft.com/office/drawing/2014/main" id="{3A9699D1-EE5E-8746-B12E-5232DFBE10E7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727;p38">
              <a:extLst>
                <a:ext uri="{FF2B5EF4-FFF2-40B4-BE49-F238E27FC236}">
                  <a16:creationId xmlns:a16="http://schemas.microsoft.com/office/drawing/2014/main" id="{2EEDE69E-0121-864D-9A4B-2DFC62293DA7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728;p38">
              <a:extLst>
                <a:ext uri="{FF2B5EF4-FFF2-40B4-BE49-F238E27FC236}">
                  <a16:creationId xmlns:a16="http://schemas.microsoft.com/office/drawing/2014/main" id="{A9EA4A13-BFDB-F948-923E-51CD8FD21589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729;p38">
              <a:extLst>
                <a:ext uri="{FF2B5EF4-FFF2-40B4-BE49-F238E27FC236}">
                  <a16:creationId xmlns:a16="http://schemas.microsoft.com/office/drawing/2014/main" id="{07BCE7F9-8D3B-9D48-9EA9-77446D71FA15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730;p38">
              <a:extLst>
                <a:ext uri="{FF2B5EF4-FFF2-40B4-BE49-F238E27FC236}">
                  <a16:creationId xmlns:a16="http://schemas.microsoft.com/office/drawing/2014/main" id="{35D50B3A-C0F2-FD46-AE1D-76F18809477F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731;p38">
              <a:extLst>
                <a:ext uri="{FF2B5EF4-FFF2-40B4-BE49-F238E27FC236}">
                  <a16:creationId xmlns:a16="http://schemas.microsoft.com/office/drawing/2014/main" id="{76DE9BF6-3C2E-7A4C-91D2-DB284BCB673D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732;p38">
              <a:extLst>
                <a:ext uri="{FF2B5EF4-FFF2-40B4-BE49-F238E27FC236}">
                  <a16:creationId xmlns:a16="http://schemas.microsoft.com/office/drawing/2014/main" id="{F224CDAE-C668-2242-B6DE-849397E227AE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733;p38">
              <a:extLst>
                <a:ext uri="{FF2B5EF4-FFF2-40B4-BE49-F238E27FC236}">
                  <a16:creationId xmlns:a16="http://schemas.microsoft.com/office/drawing/2014/main" id="{B01DFDC3-6C05-5842-950A-E1897754B5C9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734;p38">
              <a:extLst>
                <a:ext uri="{FF2B5EF4-FFF2-40B4-BE49-F238E27FC236}">
                  <a16:creationId xmlns:a16="http://schemas.microsoft.com/office/drawing/2014/main" id="{1D5A23D0-F32B-6B42-92F4-75C7D20F7729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735;p38">
              <a:extLst>
                <a:ext uri="{FF2B5EF4-FFF2-40B4-BE49-F238E27FC236}">
                  <a16:creationId xmlns:a16="http://schemas.microsoft.com/office/drawing/2014/main" id="{3F538AF2-3EC5-8044-B563-FB38FC4F8863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736;p38">
              <a:extLst>
                <a:ext uri="{FF2B5EF4-FFF2-40B4-BE49-F238E27FC236}">
                  <a16:creationId xmlns:a16="http://schemas.microsoft.com/office/drawing/2014/main" id="{DAFDDBF0-14EA-E343-803C-48A0C322BD49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737;p38">
              <a:extLst>
                <a:ext uri="{FF2B5EF4-FFF2-40B4-BE49-F238E27FC236}">
                  <a16:creationId xmlns:a16="http://schemas.microsoft.com/office/drawing/2014/main" id="{CBE358B9-1AA1-4042-9F98-0E1C122A0316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738;p38">
              <a:extLst>
                <a:ext uri="{FF2B5EF4-FFF2-40B4-BE49-F238E27FC236}">
                  <a16:creationId xmlns:a16="http://schemas.microsoft.com/office/drawing/2014/main" id="{B993B660-1CF1-5D4A-8B7B-241B1248E3DD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739;p38">
              <a:extLst>
                <a:ext uri="{FF2B5EF4-FFF2-40B4-BE49-F238E27FC236}">
                  <a16:creationId xmlns:a16="http://schemas.microsoft.com/office/drawing/2014/main" id="{AFA6C98A-1159-DB46-9D2D-7FF9126350E9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740;p38">
              <a:extLst>
                <a:ext uri="{FF2B5EF4-FFF2-40B4-BE49-F238E27FC236}">
                  <a16:creationId xmlns:a16="http://schemas.microsoft.com/office/drawing/2014/main" id="{56E5F420-0745-154F-8B32-79E1E69C8726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741;p38">
              <a:extLst>
                <a:ext uri="{FF2B5EF4-FFF2-40B4-BE49-F238E27FC236}">
                  <a16:creationId xmlns:a16="http://schemas.microsoft.com/office/drawing/2014/main" id="{413FE787-A662-5E47-AD9F-597F5CE74CD5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742;p38">
              <a:extLst>
                <a:ext uri="{FF2B5EF4-FFF2-40B4-BE49-F238E27FC236}">
                  <a16:creationId xmlns:a16="http://schemas.microsoft.com/office/drawing/2014/main" id="{83282777-036F-F340-8C4D-D4D79EBF90F5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743;p38">
              <a:extLst>
                <a:ext uri="{FF2B5EF4-FFF2-40B4-BE49-F238E27FC236}">
                  <a16:creationId xmlns:a16="http://schemas.microsoft.com/office/drawing/2014/main" id="{118AC5DF-31DC-D64C-A1C0-49842B0AA753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744;p38">
              <a:extLst>
                <a:ext uri="{FF2B5EF4-FFF2-40B4-BE49-F238E27FC236}">
                  <a16:creationId xmlns:a16="http://schemas.microsoft.com/office/drawing/2014/main" id="{A18EDDF6-F5FC-8A42-96B7-4261AA5A9B06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745;p38">
              <a:extLst>
                <a:ext uri="{FF2B5EF4-FFF2-40B4-BE49-F238E27FC236}">
                  <a16:creationId xmlns:a16="http://schemas.microsoft.com/office/drawing/2014/main" id="{F4CAADC6-8219-C44F-A274-F98C90F4A01D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746;p38">
              <a:extLst>
                <a:ext uri="{FF2B5EF4-FFF2-40B4-BE49-F238E27FC236}">
                  <a16:creationId xmlns:a16="http://schemas.microsoft.com/office/drawing/2014/main" id="{45683D2F-D5DD-A24D-B305-ADEBBEE60527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747;p38">
              <a:extLst>
                <a:ext uri="{FF2B5EF4-FFF2-40B4-BE49-F238E27FC236}">
                  <a16:creationId xmlns:a16="http://schemas.microsoft.com/office/drawing/2014/main" id="{3779BEC1-E2F4-074A-A14F-403180DD3A43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748;p38">
              <a:extLst>
                <a:ext uri="{FF2B5EF4-FFF2-40B4-BE49-F238E27FC236}">
                  <a16:creationId xmlns:a16="http://schemas.microsoft.com/office/drawing/2014/main" id="{C405EBB9-4BB1-6049-852D-628482BB27CC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749;p38">
              <a:extLst>
                <a:ext uri="{FF2B5EF4-FFF2-40B4-BE49-F238E27FC236}">
                  <a16:creationId xmlns:a16="http://schemas.microsoft.com/office/drawing/2014/main" id="{5ADA402B-F255-7D44-BCF7-B6637B15B2A0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750;p38">
              <a:extLst>
                <a:ext uri="{FF2B5EF4-FFF2-40B4-BE49-F238E27FC236}">
                  <a16:creationId xmlns:a16="http://schemas.microsoft.com/office/drawing/2014/main" id="{B7B51C56-1309-2142-AAE8-89665EE1F488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751;p38">
              <a:extLst>
                <a:ext uri="{FF2B5EF4-FFF2-40B4-BE49-F238E27FC236}">
                  <a16:creationId xmlns:a16="http://schemas.microsoft.com/office/drawing/2014/main" id="{7FE2A018-AEDD-9F41-877F-00DDED7DFC45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752;p38">
              <a:extLst>
                <a:ext uri="{FF2B5EF4-FFF2-40B4-BE49-F238E27FC236}">
                  <a16:creationId xmlns:a16="http://schemas.microsoft.com/office/drawing/2014/main" id="{01E70481-C773-9248-9E69-B484FCEEFEB4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753;p38">
              <a:extLst>
                <a:ext uri="{FF2B5EF4-FFF2-40B4-BE49-F238E27FC236}">
                  <a16:creationId xmlns:a16="http://schemas.microsoft.com/office/drawing/2014/main" id="{6DBDC7E5-D87F-0340-A4A1-66BE2940873D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754;p38">
              <a:extLst>
                <a:ext uri="{FF2B5EF4-FFF2-40B4-BE49-F238E27FC236}">
                  <a16:creationId xmlns:a16="http://schemas.microsoft.com/office/drawing/2014/main" id="{C0111743-D3D3-624E-9B18-A78B46F2D956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755;p38">
              <a:extLst>
                <a:ext uri="{FF2B5EF4-FFF2-40B4-BE49-F238E27FC236}">
                  <a16:creationId xmlns:a16="http://schemas.microsoft.com/office/drawing/2014/main" id="{B33F8A9D-A645-EF48-A14E-7B81317294A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756;p38">
              <a:extLst>
                <a:ext uri="{FF2B5EF4-FFF2-40B4-BE49-F238E27FC236}">
                  <a16:creationId xmlns:a16="http://schemas.microsoft.com/office/drawing/2014/main" id="{496A402A-4243-C546-BC1B-3D936FA33EBA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757;p38">
              <a:extLst>
                <a:ext uri="{FF2B5EF4-FFF2-40B4-BE49-F238E27FC236}">
                  <a16:creationId xmlns:a16="http://schemas.microsoft.com/office/drawing/2014/main" id="{D7259EB2-3727-514D-85FB-DC84A5F31E3E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758;p38">
              <a:extLst>
                <a:ext uri="{FF2B5EF4-FFF2-40B4-BE49-F238E27FC236}">
                  <a16:creationId xmlns:a16="http://schemas.microsoft.com/office/drawing/2014/main" id="{9EDC5109-C8A3-A94E-9EA9-58B43B5313C6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759;p38">
              <a:extLst>
                <a:ext uri="{FF2B5EF4-FFF2-40B4-BE49-F238E27FC236}">
                  <a16:creationId xmlns:a16="http://schemas.microsoft.com/office/drawing/2014/main" id="{E23CD17A-370B-1D4C-BC29-1BCB9BC1D749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760;p38">
              <a:extLst>
                <a:ext uri="{FF2B5EF4-FFF2-40B4-BE49-F238E27FC236}">
                  <a16:creationId xmlns:a16="http://schemas.microsoft.com/office/drawing/2014/main" id="{8F6048C8-8E92-3A44-9CA0-400A155E03D0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761;p38">
              <a:extLst>
                <a:ext uri="{FF2B5EF4-FFF2-40B4-BE49-F238E27FC236}">
                  <a16:creationId xmlns:a16="http://schemas.microsoft.com/office/drawing/2014/main" id="{13BC42B4-05A9-DE47-A3D3-73E4C17D89C8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762;p38">
              <a:extLst>
                <a:ext uri="{FF2B5EF4-FFF2-40B4-BE49-F238E27FC236}">
                  <a16:creationId xmlns:a16="http://schemas.microsoft.com/office/drawing/2014/main" id="{C49B8CAD-E1A9-9F4C-9703-8438066A6634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763;p38">
              <a:extLst>
                <a:ext uri="{FF2B5EF4-FFF2-40B4-BE49-F238E27FC236}">
                  <a16:creationId xmlns:a16="http://schemas.microsoft.com/office/drawing/2014/main" id="{ED8E0C76-A754-C34E-907C-483AD5A51631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764;p38">
              <a:extLst>
                <a:ext uri="{FF2B5EF4-FFF2-40B4-BE49-F238E27FC236}">
                  <a16:creationId xmlns:a16="http://schemas.microsoft.com/office/drawing/2014/main" id="{DD2611DD-47E1-4948-A17A-8DA9A70B74D7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765;p38">
              <a:extLst>
                <a:ext uri="{FF2B5EF4-FFF2-40B4-BE49-F238E27FC236}">
                  <a16:creationId xmlns:a16="http://schemas.microsoft.com/office/drawing/2014/main" id="{EFAC439F-23B0-1B41-9CA2-6DFCD937CE82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766;p38">
              <a:extLst>
                <a:ext uri="{FF2B5EF4-FFF2-40B4-BE49-F238E27FC236}">
                  <a16:creationId xmlns:a16="http://schemas.microsoft.com/office/drawing/2014/main" id="{491CD155-C7A9-6A44-BACC-C1666B31F523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767;p38">
              <a:extLst>
                <a:ext uri="{FF2B5EF4-FFF2-40B4-BE49-F238E27FC236}">
                  <a16:creationId xmlns:a16="http://schemas.microsoft.com/office/drawing/2014/main" id="{47E91FF8-77AE-D546-8952-19AE99DA16E8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768;p38">
              <a:extLst>
                <a:ext uri="{FF2B5EF4-FFF2-40B4-BE49-F238E27FC236}">
                  <a16:creationId xmlns:a16="http://schemas.microsoft.com/office/drawing/2014/main" id="{29FD746F-5B9F-584E-90BC-9E3A4D726D57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769;p38">
              <a:extLst>
                <a:ext uri="{FF2B5EF4-FFF2-40B4-BE49-F238E27FC236}">
                  <a16:creationId xmlns:a16="http://schemas.microsoft.com/office/drawing/2014/main" id="{BC88B022-AFD5-A443-A11B-5DC57027C481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770;p38">
              <a:extLst>
                <a:ext uri="{FF2B5EF4-FFF2-40B4-BE49-F238E27FC236}">
                  <a16:creationId xmlns:a16="http://schemas.microsoft.com/office/drawing/2014/main" id="{E4805B9E-7732-634E-9B6B-4E0697C38E5E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71;p38">
              <a:extLst>
                <a:ext uri="{FF2B5EF4-FFF2-40B4-BE49-F238E27FC236}">
                  <a16:creationId xmlns:a16="http://schemas.microsoft.com/office/drawing/2014/main" id="{D86577F3-81F8-0447-A162-9BE42367754B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72;p38">
              <a:extLst>
                <a:ext uri="{FF2B5EF4-FFF2-40B4-BE49-F238E27FC236}">
                  <a16:creationId xmlns:a16="http://schemas.microsoft.com/office/drawing/2014/main" id="{F12AF10C-66BB-E84A-B2F8-48554F210036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73;p38">
              <a:extLst>
                <a:ext uri="{FF2B5EF4-FFF2-40B4-BE49-F238E27FC236}">
                  <a16:creationId xmlns:a16="http://schemas.microsoft.com/office/drawing/2014/main" id="{84503A92-3AB0-DF41-91A8-85641E292DDF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74;p38">
              <a:extLst>
                <a:ext uri="{FF2B5EF4-FFF2-40B4-BE49-F238E27FC236}">
                  <a16:creationId xmlns:a16="http://schemas.microsoft.com/office/drawing/2014/main" id="{DF036E14-602A-F64A-BCD7-CE408F990CB5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75;p38">
              <a:extLst>
                <a:ext uri="{FF2B5EF4-FFF2-40B4-BE49-F238E27FC236}">
                  <a16:creationId xmlns:a16="http://schemas.microsoft.com/office/drawing/2014/main" id="{F0989D1E-9CAA-D14E-9366-90311601D63B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76;p38">
              <a:extLst>
                <a:ext uri="{FF2B5EF4-FFF2-40B4-BE49-F238E27FC236}">
                  <a16:creationId xmlns:a16="http://schemas.microsoft.com/office/drawing/2014/main" id="{8B6A01E0-EFD9-934D-BDCD-AD6C6E3A41C7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77;p38">
              <a:extLst>
                <a:ext uri="{FF2B5EF4-FFF2-40B4-BE49-F238E27FC236}">
                  <a16:creationId xmlns:a16="http://schemas.microsoft.com/office/drawing/2014/main" id="{9A8AA5D4-F403-EB45-939F-D6A69C83DC3A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78;p38">
              <a:extLst>
                <a:ext uri="{FF2B5EF4-FFF2-40B4-BE49-F238E27FC236}">
                  <a16:creationId xmlns:a16="http://schemas.microsoft.com/office/drawing/2014/main" id="{88A91AFA-C2FA-5443-822E-AC383DD70E4E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79;p38">
              <a:extLst>
                <a:ext uri="{FF2B5EF4-FFF2-40B4-BE49-F238E27FC236}">
                  <a16:creationId xmlns:a16="http://schemas.microsoft.com/office/drawing/2014/main" id="{084A6E19-A1D6-A14E-ABB8-F1C008AFAEDE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80;p38">
              <a:extLst>
                <a:ext uri="{FF2B5EF4-FFF2-40B4-BE49-F238E27FC236}">
                  <a16:creationId xmlns:a16="http://schemas.microsoft.com/office/drawing/2014/main" id="{F4E664F8-739A-3D4B-BDF5-F061D27EEEC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81;p38">
              <a:extLst>
                <a:ext uri="{FF2B5EF4-FFF2-40B4-BE49-F238E27FC236}">
                  <a16:creationId xmlns:a16="http://schemas.microsoft.com/office/drawing/2014/main" id="{62D433CA-6785-1C48-A082-B259C31F9262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82;p38">
              <a:extLst>
                <a:ext uri="{FF2B5EF4-FFF2-40B4-BE49-F238E27FC236}">
                  <a16:creationId xmlns:a16="http://schemas.microsoft.com/office/drawing/2014/main" id="{C809D21C-8F6A-B14E-B0DF-206A1F237A0B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83;p38">
              <a:extLst>
                <a:ext uri="{FF2B5EF4-FFF2-40B4-BE49-F238E27FC236}">
                  <a16:creationId xmlns:a16="http://schemas.microsoft.com/office/drawing/2014/main" id="{EF88B7E5-E3D9-314B-8CA0-8581FE1EB357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84;p38">
              <a:extLst>
                <a:ext uri="{FF2B5EF4-FFF2-40B4-BE49-F238E27FC236}">
                  <a16:creationId xmlns:a16="http://schemas.microsoft.com/office/drawing/2014/main" id="{B16F015C-704C-7E49-AD2A-8CCAAC1616BF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785;p38">
              <a:extLst>
                <a:ext uri="{FF2B5EF4-FFF2-40B4-BE49-F238E27FC236}">
                  <a16:creationId xmlns:a16="http://schemas.microsoft.com/office/drawing/2014/main" id="{E70BFA5C-109A-6E49-980C-1D4F9816EF8A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786;p38">
              <a:extLst>
                <a:ext uri="{FF2B5EF4-FFF2-40B4-BE49-F238E27FC236}">
                  <a16:creationId xmlns:a16="http://schemas.microsoft.com/office/drawing/2014/main" id="{C3406E07-90E7-C84F-9227-96FFECCB6ADE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87;p38">
              <a:extLst>
                <a:ext uri="{FF2B5EF4-FFF2-40B4-BE49-F238E27FC236}">
                  <a16:creationId xmlns:a16="http://schemas.microsoft.com/office/drawing/2014/main" id="{1DF3B55A-F42F-C94B-95C4-A772F23ECC1B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3788;p38">
              <a:extLst>
                <a:ext uri="{FF2B5EF4-FFF2-40B4-BE49-F238E27FC236}">
                  <a16:creationId xmlns:a16="http://schemas.microsoft.com/office/drawing/2014/main" id="{558591A5-2A09-F74D-8CBE-E1507ECACAB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57" name="Google Shape;3789;p38">
                <a:extLst>
                  <a:ext uri="{FF2B5EF4-FFF2-40B4-BE49-F238E27FC236}">
                    <a16:creationId xmlns:a16="http://schemas.microsoft.com/office/drawing/2014/main" id="{660C15BE-5F8E-7642-9576-EFE26091AAD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90;p38">
                <a:extLst>
                  <a:ext uri="{FF2B5EF4-FFF2-40B4-BE49-F238E27FC236}">
                    <a16:creationId xmlns:a16="http://schemas.microsoft.com/office/drawing/2014/main" id="{CA005F6E-4590-3446-83EF-9774B49E8FA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91;p38">
                <a:extLst>
                  <a:ext uri="{FF2B5EF4-FFF2-40B4-BE49-F238E27FC236}">
                    <a16:creationId xmlns:a16="http://schemas.microsoft.com/office/drawing/2014/main" id="{67E5976E-AF54-FF4D-9817-9B295E9760B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92;p38">
                <a:extLst>
                  <a:ext uri="{FF2B5EF4-FFF2-40B4-BE49-F238E27FC236}">
                    <a16:creationId xmlns:a16="http://schemas.microsoft.com/office/drawing/2014/main" id="{D11BCA83-D740-F340-95C1-D8C35F599E2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93;p38">
                <a:extLst>
                  <a:ext uri="{FF2B5EF4-FFF2-40B4-BE49-F238E27FC236}">
                    <a16:creationId xmlns:a16="http://schemas.microsoft.com/office/drawing/2014/main" id="{F0B3743C-76A4-8443-8FEB-188785F1069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3794;p38">
              <a:extLst>
                <a:ext uri="{FF2B5EF4-FFF2-40B4-BE49-F238E27FC236}">
                  <a16:creationId xmlns:a16="http://schemas.microsoft.com/office/drawing/2014/main" id="{B0172A68-DB98-5844-BC38-33C615432D0F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795;p38">
              <a:extLst>
                <a:ext uri="{FF2B5EF4-FFF2-40B4-BE49-F238E27FC236}">
                  <a16:creationId xmlns:a16="http://schemas.microsoft.com/office/drawing/2014/main" id="{263C9DED-8049-2D41-895F-641CFD6132CE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3796;p38">
              <a:extLst>
                <a:ext uri="{FF2B5EF4-FFF2-40B4-BE49-F238E27FC236}">
                  <a16:creationId xmlns:a16="http://schemas.microsoft.com/office/drawing/2014/main" id="{EC79527E-EE71-674A-B067-98F77FF7E67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52" name="Google Shape;3797;p38">
                <a:extLst>
                  <a:ext uri="{FF2B5EF4-FFF2-40B4-BE49-F238E27FC236}">
                    <a16:creationId xmlns:a16="http://schemas.microsoft.com/office/drawing/2014/main" id="{C13781CB-7CB3-CE40-ADE1-2415F7C43AA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8;p38">
                <a:extLst>
                  <a:ext uri="{FF2B5EF4-FFF2-40B4-BE49-F238E27FC236}">
                    <a16:creationId xmlns:a16="http://schemas.microsoft.com/office/drawing/2014/main" id="{AC834DDE-DBF9-9040-A10A-226B2210F6A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9;p38">
                <a:extLst>
                  <a:ext uri="{FF2B5EF4-FFF2-40B4-BE49-F238E27FC236}">
                    <a16:creationId xmlns:a16="http://schemas.microsoft.com/office/drawing/2014/main" id="{AC6524F7-E51E-7E40-AB77-F4EC01707FC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800;p38">
                <a:extLst>
                  <a:ext uri="{FF2B5EF4-FFF2-40B4-BE49-F238E27FC236}">
                    <a16:creationId xmlns:a16="http://schemas.microsoft.com/office/drawing/2014/main" id="{3FE95CBC-6354-E34E-944C-224125F45AF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801;p38">
                <a:extLst>
                  <a:ext uri="{FF2B5EF4-FFF2-40B4-BE49-F238E27FC236}">
                    <a16:creationId xmlns:a16="http://schemas.microsoft.com/office/drawing/2014/main" id="{6F4106FE-8366-6A4D-9170-07C7B4DCEF0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60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7747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4000" dirty="0"/>
              <a:t>Data Cleaning, Feature Engineering, Pre-processing, &amp; EDA</a:t>
            </a:r>
            <a:br>
              <a:rPr lang="en-SG" sz="4000" dirty="0">
                <a:sym typeface="Barlow"/>
              </a:rPr>
            </a:br>
            <a:endParaRPr sz="4000" dirty="0"/>
          </a:p>
        </p:txBody>
      </p:sp>
      <p:sp>
        <p:nvSpPr>
          <p:cNvPr id="47" name="Google Shape;406;p15">
            <a:extLst>
              <a:ext uri="{FF2B5EF4-FFF2-40B4-BE49-F238E27FC236}">
                <a16:creationId xmlns:a16="http://schemas.microsoft.com/office/drawing/2014/main" id="{031F4A19-9C43-234F-860A-FE6BE1EFB0C9}"/>
              </a:ext>
            </a:extLst>
          </p:cNvPr>
          <p:cNvSpPr txBox="1">
            <a:spLocks/>
          </p:cNvSpPr>
          <p:nvPr/>
        </p:nvSpPr>
        <p:spPr>
          <a:xfrm>
            <a:off x="596544" y="1653701"/>
            <a:ext cx="2303942" cy="2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dirty="0" err="1">
                <a:solidFill>
                  <a:schemeClr val="tx1"/>
                </a:solidFill>
              </a:rPr>
              <a:t>Userid</a:t>
            </a:r>
            <a:r>
              <a:rPr lang="en-SG" sz="1200" dirty="0">
                <a:solidFill>
                  <a:schemeClr val="tx1"/>
                </a:solidFill>
              </a:rPr>
              <a:t> 2043  – rather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dirty="0">
                <a:solidFill>
                  <a:schemeClr val="tx1"/>
                </a:solidFill>
              </a:rPr>
              <a:t>Imbalanced rating classes…</a:t>
            </a:r>
          </a:p>
        </p:txBody>
      </p:sp>
      <p:sp>
        <p:nvSpPr>
          <p:cNvPr id="49" name="Google Shape;406;p15">
            <a:extLst>
              <a:ext uri="{FF2B5EF4-FFF2-40B4-BE49-F238E27FC236}">
                <a16:creationId xmlns:a16="http://schemas.microsoft.com/office/drawing/2014/main" id="{46F4FBD8-F687-B441-86E9-123E3DE5C7F7}"/>
              </a:ext>
            </a:extLst>
          </p:cNvPr>
          <p:cNvSpPr txBox="1">
            <a:spLocks/>
          </p:cNvSpPr>
          <p:nvPr/>
        </p:nvSpPr>
        <p:spPr>
          <a:xfrm>
            <a:off x="3339483" y="1666857"/>
            <a:ext cx="1694088" cy="12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dirty="0" err="1">
                <a:solidFill>
                  <a:schemeClr val="tx1"/>
                </a:solidFill>
              </a:rPr>
              <a:t>Avg_store_rating</a:t>
            </a:r>
            <a:r>
              <a:rPr lang="en-SG" sz="1200" dirty="0">
                <a:solidFill>
                  <a:schemeClr val="tx1"/>
                </a:solidFill>
              </a:rPr>
              <a:t> slightly left-skewed…</a:t>
            </a:r>
          </a:p>
        </p:txBody>
      </p:sp>
      <p:sp>
        <p:nvSpPr>
          <p:cNvPr id="50" name="Google Shape;406;p15">
            <a:extLst>
              <a:ext uri="{FF2B5EF4-FFF2-40B4-BE49-F238E27FC236}">
                <a16:creationId xmlns:a16="http://schemas.microsoft.com/office/drawing/2014/main" id="{7824A9A2-95EE-974F-9F0B-B6CB92B07E97}"/>
              </a:ext>
            </a:extLst>
          </p:cNvPr>
          <p:cNvSpPr txBox="1">
            <a:spLocks/>
          </p:cNvSpPr>
          <p:nvPr/>
        </p:nvSpPr>
        <p:spPr>
          <a:xfrm>
            <a:off x="2615093" y="3486075"/>
            <a:ext cx="4984837" cy="2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dirty="0">
                <a:solidFill>
                  <a:schemeClr val="tx1"/>
                </a:solidFill>
              </a:rPr>
              <a:t>Moderate correlation between </a:t>
            </a:r>
            <a:r>
              <a:rPr lang="en-SG" sz="1200" dirty="0" err="1">
                <a:solidFill>
                  <a:schemeClr val="tx1"/>
                </a:solidFill>
              </a:rPr>
              <a:t>user_rating</a:t>
            </a:r>
            <a:r>
              <a:rPr lang="en-SG" sz="1200" dirty="0">
                <a:solidFill>
                  <a:schemeClr val="tx1"/>
                </a:solidFill>
              </a:rPr>
              <a:t> &amp; </a:t>
            </a:r>
            <a:r>
              <a:rPr lang="en-SG" sz="1200" dirty="0" err="1">
                <a:solidFill>
                  <a:schemeClr val="tx1"/>
                </a:solidFill>
              </a:rPr>
              <a:t>avg_store_rating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51" name="Google Shape;406;p15">
            <a:extLst>
              <a:ext uri="{FF2B5EF4-FFF2-40B4-BE49-F238E27FC236}">
                <a16:creationId xmlns:a16="http://schemas.microsoft.com/office/drawing/2014/main" id="{5875E625-FACD-6744-930A-0F47FA02C76A}"/>
              </a:ext>
            </a:extLst>
          </p:cNvPr>
          <p:cNvSpPr txBox="1">
            <a:spLocks/>
          </p:cNvSpPr>
          <p:nvPr/>
        </p:nvSpPr>
        <p:spPr>
          <a:xfrm>
            <a:off x="5934253" y="1675261"/>
            <a:ext cx="1838199" cy="2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200" dirty="0">
                <a:solidFill>
                  <a:schemeClr val="tx1"/>
                </a:solidFill>
              </a:rPr>
              <a:t>Outlets' review counts are severely right-skewed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5E7D4-6C87-3C4E-B227-C0B81C860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7" y="2079035"/>
            <a:ext cx="2052648" cy="142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251BC-A98F-334C-998C-E30E3802B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74" y="2095095"/>
            <a:ext cx="2022676" cy="1413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D87B0-5E23-244F-A70A-0EE3E3D13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00" y="2109188"/>
            <a:ext cx="2045565" cy="1399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32259-FA58-5744-A716-748BD2018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182" y="3683404"/>
            <a:ext cx="2313214" cy="1364885"/>
          </a:xfrm>
          <a:prstGeom prst="rect">
            <a:avLst/>
          </a:prstGeom>
        </p:spPr>
      </p:pic>
      <p:sp>
        <p:nvSpPr>
          <p:cNvPr id="58" name="Donut 57">
            <a:extLst>
              <a:ext uri="{FF2B5EF4-FFF2-40B4-BE49-F238E27FC236}">
                <a16:creationId xmlns:a16="http://schemas.microsoft.com/office/drawing/2014/main" id="{B8C21950-049D-404A-9725-D44D65E796BD}"/>
              </a:ext>
            </a:extLst>
          </p:cNvPr>
          <p:cNvSpPr/>
          <p:nvPr/>
        </p:nvSpPr>
        <p:spPr>
          <a:xfrm>
            <a:off x="3449118" y="4596089"/>
            <a:ext cx="347818" cy="268223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BDBA8C-796F-DD4D-AA4B-1327DF4C2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164" y="3725309"/>
            <a:ext cx="2081558" cy="1408242"/>
          </a:xfrm>
          <a:prstGeom prst="rect">
            <a:avLst/>
          </a:prstGeom>
        </p:spPr>
      </p:pic>
      <p:grpSp>
        <p:nvGrpSpPr>
          <p:cNvPr id="59" name="Google Shape;3616;p38">
            <a:extLst>
              <a:ext uri="{FF2B5EF4-FFF2-40B4-BE49-F238E27FC236}">
                <a16:creationId xmlns:a16="http://schemas.microsoft.com/office/drawing/2014/main" id="{FE26EA31-4A2C-AB40-9F28-2C4ABC8ED92E}"/>
              </a:ext>
            </a:extLst>
          </p:cNvPr>
          <p:cNvGrpSpPr/>
          <p:nvPr/>
        </p:nvGrpSpPr>
        <p:grpSpPr>
          <a:xfrm>
            <a:off x="7400262" y="3253161"/>
            <a:ext cx="1614440" cy="1795128"/>
            <a:chOff x="2244025" y="145922"/>
            <a:chExt cx="4382832" cy="4762352"/>
          </a:xfrm>
        </p:grpSpPr>
        <p:grpSp>
          <p:nvGrpSpPr>
            <p:cNvPr id="60" name="Google Shape;3617;p38">
              <a:extLst>
                <a:ext uri="{FF2B5EF4-FFF2-40B4-BE49-F238E27FC236}">
                  <a16:creationId xmlns:a16="http://schemas.microsoft.com/office/drawing/2014/main" id="{C3CBEE5C-7BED-034F-AEA7-85A75207C85F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08" name="Google Shape;3618;p38">
                <a:extLst>
                  <a:ext uri="{FF2B5EF4-FFF2-40B4-BE49-F238E27FC236}">
                    <a16:creationId xmlns:a16="http://schemas.microsoft.com/office/drawing/2014/main" id="{D34C4130-B1ED-E547-8CEA-FC41A68B11DC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619;p38">
                <a:extLst>
                  <a:ext uri="{FF2B5EF4-FFF2-40B4-BE49-F238E27FC236}">
                    <a16:creationId xmlns:a16="http://schemas.microsoft.com/office/drawing/2014/main" id="{E654899A-E923-7743-BE9E-B0FAC99F644F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620;p38">
                <a:extLst>
                  <a:ext uri="{FF2B5EF4-FFF2-40B4-BE49-F238E27FC236}">
                    <a16:creationId xmlns:a16="http://schemas.microsoft.com/office/drawing/2014/main" id="{3F80EF7F-7934-B845-AED9-08A1E4C2FF9C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621;p38">
                <a:extLst>
                  <a:ext uri="{FF2B5EF4-FFF2-40B4-BE49-F238E27FC236}">
                    <a16:creationId xmlns:a16="http://schemas.microsoft.com/office/drawing/2014/main" id="{F56A615D-317D-2741-8467-E4B1B47E9526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622;p38">
                <a:extLst>
                  <a:ext uri="{FF2B5EF4-FFF2-40B4-BE49-F238E27FC236}">
                    <a16:creationId xmlns:a16="http://schemas.microsoft.com/office/drawing/2014/main" id="{41BFF458-9468-2E45-948F-9F326ABCACA5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623;p38">
                <a:extLst>
                  <a:ext uri="{FF2B5EF4-FFF2-40B4-BE49-F238E27FC236}">
                    <a16:creationId xmlns:a16="http://schemas.microsoft.com/office/drawing/2014/main" id="{6D4FB025-361C-F144-BC02-BF88481DEBCD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624;p38">
                <a:extLst>
                  <a:ext uri="{FF2B5EF4-FFF2-40B4-BE49-F238E27FC236}">
                    <a16:creationId xmlns:a16="http://schemas.microsoft.com/office/drawing/2014/main" id="{2C9E5066-2147-174C-AE3B-C3586517DCD8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625;p38">
                <a:extLst>
                  <a:ext uri="{FF2B5EF4-FFF2-40B4-BE49-F238E27FC236}">
                    <a16:creationId xmlns:a16="http://schemas.microsoft.com/office/drawing/2014/main" id="{61DD6844-C36E-8342-87FF-39768B496AA7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626;p38">
                <a:extLst>
                  <a:ext uri="{FF2B5EF4-FFF2-40B4-BE49-F238E27FC236}">
                    <a16:creationId xmlns:a16="http://schemas.microsoft.com/office/drawing/2014/main" id="{59AB854D-43CA-D64F-A8B2-2ECB57B52C53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627;p38">
                <a:extLst>
                  <a:ext uri="{FF2B5EF4-FFF2-40B4-BE49-F238E27FC236}">
                    <a16:creationId xmlns:a16="http://schemas.microsoft.com/office/drawing/2014/main" id="{962A33B9-9843-AC41-AD84-B7465E7D43D5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628;p38">
                <a:extLst>
                  <a:ext uri="{FF2B5EF4-FFF2-40B4-BE49-F238E27FC236}">
                    <a16:creationId xmlns:a16="http://schemas.microsoft.com/office/drawing/2014/main" id="{4C7384FD-8D3C-8C49-B5CF-C975F1824F75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629;p38">
                <a:extLst>
                  <a:ext uri="{FF2B5EF4-FFF2-40B4-BE49-F238E27FC236}">
                    <a16:creationId xmlns:a16="http://schemas.microsoft.com/office/drawing/2014/main" id="{88B42AE1-905A-3A4F-BC74-6BB05C1F35EC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630;p38">
                <a:extLst>
                  <a:ext uri="{FF2B5EF4-FFF2-40B4-BE49-F238E27FC236}">
                    <a16:creationId xmlns:a16="http://schemas.microsoft.com/office/drawing/2014/main" id="{DC0B435A-79B2-5C48-BCF7-D33BA01B2ACF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631;p38">
                <a:extLst>
                  <a:ext uri="{FF2B5EF4-FFF2-40B4-BE49-F238E27FC236}">
                    <a16:creationId xmlns:a16="http://schemas.microsoft.com/office/drawing/2014/main" id="{5C46F61B-AC8E-E047-AE7A-EBE70AF14827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632;p38">
                <a:extLst>
                  <a:ext uri="{FF2B5EF4-FFF2-40B4-BE49-F238E27FC236}">
                    <a16:creationId xmlns:a16="http://schemas.microsoft.com/office/drawing/2014/main" id="{3C68481A-E94B-794D-8440-18BB1ECC49C7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633;p38">
                <a:extLst>
                  <a:ext uri="{FF2B5EF4-FFF2-40B4-BE49-F238E27FC236}">
                    <a16:creationId xmlns:a16="http://schemas.microsoft.com/office/drawing/2014/main" id="{825CB09D-67E4-E644-A509-58B58088AB7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634;p38">
                <a:extLst>
                  <a:ext uri="{FF2B5EF4-FFF2-40B4-BE49-F238E27FC236}">
                    <a16:creationId xmlns:a16="http://schemas.microsoft.com/office/drawing/2014/main" id="{F90D31F4-6D92-8E4B-8B03-4AA76AAFFA8A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35;p38">
                <a:extLst>
                  <a:ext uri="{FF2B5EF4-FFF2-40B4-BE49-F238E27FC236}">
                    <a16:creationId xmlns:a16="http://schemas.microsoft.com/office/drawing/2014/main" id="{17A0F271-E572-E440-A0CF-5255C834EBD1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36;p38">
                <a:extLst>
                  <a:ext uri="{FF2B5EF4-FFF2-40B4-BE49-F238E27FC236}">
                    <a16:creationId xmlns:a16="http://schemas.microsoft.com/office/drawing/2014/main" id="{C8E1DD55-D1CC-4F4A-AA98-72EEBF922B21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37;p38">
                <a:extLst>
                  <a:ext uri="{FF2B5EF4-FFF2-40B4-BE49-F238E27FC236}">
                    <a16:creationId xmlns:a16="http://schemas.microsoft.com/office/drawing/2014/main" id="{0FBC16A6-C608-9244-AC02-B493DC30CF46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38;p38">
                <a:extLst>
                  <a:ext uri="{FF2B5EF4-FFF2-40B4-BE49-F238E27FC236}">
                    <a16:creationId xmlns:a16="http://schemas.microsoft.com/office/drawing/2014/main" id="{1C2C9D35-A442-5E43-8D17-962DED6536FC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39;p38">
                <a:extLst>
                  <a:ext uri="{FF2B5EF4-FFF2-40B4-BE49-F238E27FC236}">
                    <a16:creationId xmlns:a16="http://schemas.microsoft.com/office/drawing/2014/main" id="{0F3545CA-A5C5-7B46-88D8-994DFD32EC54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40;p38">
                <a:extLst>
                  <a:ext uri="{FF2B5EF4-FFF2-40B4-BE49-F238E27FC236}">
                    <a16:creationId xmlns:a16="http://schemas.microsoft.com/office/drawing/2014/main" id="{677A3F78-67F9-4542-A6A1-A80813325AAD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41;p38">
                <a:extLst>
                  <a:ext uri="{FF2B5EF4-FFF2-40B4-BE49-F238E27FC236}">
                    <a16:creationId xmlns:a16="http://schemas.microsoft.com/office/drawing/2014/main" id="{B8719E35-DB1D-0943-9958-623BF5A1D6C7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42;p38">
                <a:extLst>
                  <a:ext uri="{FF2B5EF4-FFF2-40B4-BE49-F238E27FC236}">
                    <a16:creationId xmlns:a16="http://schemas.microsoft.com/office/drawing/2014/main" id="{CEF74BA8-6E7F-D744-8E6E-EDC72AE60B93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43;p38">
                <a:extLst>
                  <a:ext uri="{FF2B5EF4-FFF2-40B4-BE49-F238E27FC236}">
                    <a16:creationId xmlns:a16="http://schemas.microsoft.com/office/drawing/2014/main" id="{8DF30771-FBD5-D241-AAFB-3C688B3F5299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44;p38">
                <a:extLst>
                  <a:ext uri="{FF2B5EF4-FFF2-40B4-BE49-F238E27FC236}">
                    <a16:creationId xmlns:a16="http://schemas.microsoft.com/office/drawing/2014/main" id="{EAE4BDB8-D9D3-3244-AD90-8FDD8B4DEEC4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45;p38">
                <a:extLst>
                  <a:ext uri="{FF2B5EF4-FFF2-40B4-BE49-F238E27FC236}">
                    <a16:creationId xmlns:a16="http://schemas.microsoft.com/office/drawing/2014/main" id="{B27527CF-0424-D042-9825-E6C18C658510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46;p38">
                <a:extLst>
                  <a:ext uri="{FF2B5EF4-FFF2-40B4-BE49-F238E27FC236}">
                    <a16:creationId xmlns:a16="http://schemas.microsoft.com/office/drawing/2014/main" id="{41695B0F-3DCC-1F4C-8BEF-8504BAFE01CC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47;p38">
                <a:extLst>
                  <a:ext uri="{FF2B5EF4-FFF2-40B4-BE49-F238E27FC236}">
                    <a16:creationId xmlns:a16="http://schemas.microsoft.com/office/drawing/2014/main" id="{D94AE00B-97C0-FA4F-9948-0920BA12290E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48;p38">
                <a:extLst>
                  <a:ext uri="{FF2B5EF4-FFF2-40B4-BE49-F238E27FC236}">
                    <a16:creationId xmlns:a16="http://schemas.microsoft.com/office/drawing/2014/main" id="{428D6CEE-1213-0844-8AD8-EF8BDB07359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49;p38">
                <a:extLst>
                  <a:ext uri="{FF2B5EF4-FFF2-40B4-BE49-F238E27FC236}">
                    <a16:creationId xmlns:a16="http://schemas.microsoft.com/office/drawing/2014/main" id="{B631CC2E-F81B-4D49-9BB3-F3A6381DA0BA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50;p38">
                <a:extLst>
                  <a:ext uri="{FF2B5EF4-FFF2-40B4-BE49-F238E27FC236}">
                    <a16:creationId xmlns:a16="http://schemas.microsoft.com/office/drawing/2014/main" id="{4B82E914-8203-4443-914D-974B79D65610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51;p38">
                <a:extLst>
                  <a:ext uri="{FF2B5EF4-FFF2-40B4-BE49-F238E27FC236}">
                    <a16:creationId xmlns:a16="http://schemas.microsoft.com/office/drawing/2014/main" id="{603DE857-F029-AA4F-8CE7-9E6CAE9D8740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52;p38">
                <a:extLst>
                  <a:ext uri="{FF2B5EF4-FFF2-40B4-BE49-F238E27FC236}">
                    <a16:creationId xmlns:a16="http://schemas.microsoft.com/office/drawing/2014/main" id="{B5FE59FC-15D8-B944-89C8-6BE0350DFC39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53;p38">
                <a:extLst>
                  <a:ext uri="{FF2B5EF4-FFF2-40B4-BE49-F238E27FC236}">
                    <a16:creationId xmlns:a16="http://schemas.microsoft.com/office/drawing/2014/main" id="{1BBAB406-4E11-B841-AEE5-99D41288A05E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54;p38">
                <a:extLst>
                  <a:ext uri="{FF2B5EF4-FFF2-40B4-BE49-F238E27FC236}">
                    <a16:creationId xmlns:a16="http://schemas.microsoft.com/office/drawing/2014/main" id="{DD0CAA1E-F57D-C043-8462-753AED6D9A58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" name="Google Shape;3655;p38">
              <a:extLst>
                <a:ext uri="{FF2B5EF4-FFF2-40B4-BE49-F238E27FC236}">
                  <a16:creationId xmlns:a16="http://schemas.microsoft.com/office/drawing/2014/main" id="{35A6233D-3FB5-B64F-AD7B-E25F16B83248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56;p38">
              <a:extLst>
                <a:ext uri="{FF2B5EF4-FFF2-40B4-BE49-F238E27FC236}">
                  <a16:creationId xmlns:a16="http://schemas.microsoft.com/office/drawing/2014/main" id="{607F31DB-26C2-BB44-9DB7-983EB45CD6A0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657;p38">
              <a:extLst>
                <a:ext uri="{FF2B5EF4-FFF2-40B4-BE49-F238E27FC236}">
                  <a16:creationId xmlns:a16="http://schemas.microsoft.com/office/drawing/2014/main" id="{05493284-9881-E24F-A6C0-CB7846A40857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658;p38">
              <a:extLst>
                <a:ext uri="{FF2B5EF4-FFF2-40B4-BE49-F238E27FC236}">
                  <a16:creationId xmlns:a16="http://schemas.microsoft.com/office/drawing/2014/main" id="{68FE340C-9DD7-7E40-A6C0-7AFEA0EC5541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659;p38">
              <a:extLst>
                <a:ext uri="{FF2B5EF4-FFF2-40B4-BE49-F238E27FC236}">
                  <a16:creationId xmlns:a16="http://schemas.microsoft.com/office/drawing/2014/main" id="{94A436A4-C03C-9E4A-A93F-E734FD997626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660;p38">
              <a:extLst>
                <a:ext uri="{FF2B5EF4-FFF2-40B4-BE49-F238E27FC236}">
                  <a16:creationId xmlns:a16="http://schemas.microsoft.com/office/drawing/2014/main" id="{02B17AB4-FD9A-9441-BA7C-D210872A5DA3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661;p38">
              <a:extLst>
                <a:ext uri="{FF2B5EF4-FFF2-40B4-BE49-F238E27FC236}">
                  <a16:creationId xmlns:a16="http://schemas.microsoft.com/office/drawing/2014/main" id="{638E33CE-7277-5246-BCB1-2BA5FFE4ED44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662;p38">
              <a:extLst>
                <a:ext uri="{FF2B5EF4-FFF2-40B4-BE49-F238E27FC236}">
                  <a16:creationId xmlns:a16="http://schemas.microsoft.com/office/drawing/2014/main" id="{F03D3F60-67B5-D241-9E25-B251B70CFF7B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663;p38">
              <a:extLst>
                <a:ext uri="{FF2B5EF4-FFF2-40B4-BE49-F238E27FC236}">
                  <a16:creationId xmlns:a16="http://schemas.microsoft.com/office/drawing/2014/main" id="{4FAE1352-1C2D-934B-9A50-64650B946B13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664;p38">
              <a:extLst>
                <a:ext uri="{FF2B5EF4-FFF2-40B4-BE49-F238E27FC236}">
                  <a16:creationId xmlns:a16="http://schemas.microsoft.com/office/drawing/2014/main" id="{5D9FF55D-FB05-3440-BB27-F6304F0941DB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665;p38">
              <a:extLst>
                <a:ext uri="{FF2B5EF4-FFF2-40B4-BE49-F238E27FC236}">
                  <a16:creationId xmlns:a16="http://schemas.microsoft.com/office/drawing/2014/main" id="{224EE7F0-B057-8D40-8479-AB7B2F68F5C8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3666;p38">
              <a:extLst>
                <a:ext uri="{FF2B5EF4-FFF2-40B4-BE49-F238E27FC236}">
                  <a16:creationId xmlns:a16="http://schemas.microsoft.com/office/drawing/2014/main" id="{99843A57-6DCF-D949-918D-773B89DFFEE3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91" name="Google Shape;3667;p38">
                <a:extLst>
                  <a:ext uri="{FF2B5EF4-FFF2-40B4-BE49-F238E27FC236}">
                    <a16:creationId xmlns:a16="http://schemas.microsoft.com/office/drawing/2014/main" id="{7F658C37-0B6B-9A45-87C8-A53537E5D9DC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668;p38">
                <a:extLst>
                  <a:ext uri="{FF2B5EF4-FFF2-40B4-BE49-F238E27FC236}">
                    <a16:creationId xmlns:a16="http://schemas.microsoft.com/office/drawing/2014/main" id="{02E9FF85-0308-1741-8891-3D20DA5B53E6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669;p38">
                <a:extLst>
                  <a:ext uri="{FF2B5EF4-FFF2-40B4-BE49-F238E27FC236}">
                    <a16:creationId xmlns:a16="http://schemas.microsoft.com/office/drawing/2014/main" id="{BBAB6423-8319-6F42-A658-34C0C45D6675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670;p38">
                <a:extLst>
                  <a:ext uri="{FF2B5EF4-FFF2-40B4-BE49-F238E27FC236}">
                    <a16:creationId xmlns:a16="http://schemas.microsoft.com/office/drawing/2014/main" id="{78AA771F-3A59-254B-9133-483C95E8C0CB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671;p38">
                <a:extLst>
                  <a:ext uri="{FF2B5EF4-FFF2-40B4-BE49-F238E27FC236}">
                    <a16:creationId xmlns:a16="http://schemas.microsoft.com/office/drawing/2014/main" id="{4C82E22C-41DD-7B42-AFA5-0B81421AF4E0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672;p38">
                <a:extLst>
                  <a:ext uri="{FF2B5EF4-FFF2-40B4-BE49-F238E27FC236}">
                    <a16:creationId xmlns:a16="http://schemas.microsoft.com/office/drawing/2014/main" id="{B47F9E4D-35A9-354E-BB50-A8FCC9FFA8FF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673;p38">
                <a:extLst>
                  <a:ext uri="{FF2B5EF4-FFF2-40B4-BE49-F238E27FC236}">
                    <a16:creationId xmlns:a16="http://schemas.microsoft.com/office/drawing/2014/main" id="{D4C1AC2E-5015-DF4A-B527-61D9032E59F0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674;p38">
                <a:extLst>
                  <a:ext uri="{FF2B5EF4-FFF2-40B4-BE49-F238E27FC236}">
                    <a16:creationId xmlns:a16="http://schemas.microsoft.com/office/drawing/2014/main" id="{5E40C48B-0055-2848-9176-CFA1E55D0B73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675;p38">
                <a:extLst>
                  <a:ext uri="{FF2B5EF4-FFF2-40B4-BE49-F238E27FC236}">
                    <a16:creationId xmlns:a16="http://schemas.microsoft.com/office/drawing/2014/main" id="{3A5BC7AF-D76F-B942-8F2D-29E247A49FB9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676;p38">
                <a:extLst>
                  <a:ext uri="{FF2B5EF4-FFF2-40B4-BE49-F238E27FC236}">
                    <a16:creationId xmlns:a16="http://schemas.microsoft.com/office/drawing/2014/main" id="{17C4028B-77B9-994F-BE35-7EA3776C6579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677;p38">
                <a:extLst>
                  <a:ext uri="{FF2B5EF4-FFF2-40B4-BE49-F238E27FC236}">
                    <a16:creationId xmlns:a16="http://schemas.microsoft.com/office/drawing/2014/main" id="{8A99455A-AF63-3342-9440-1D41ABFE0E04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678;p38">
                <a:extLst>
                  <a:ext uri="{FF2B5EF4-FFF2-40B4-BE49-F238E27FC236}">
                    <a16:creationId xmlns:a16="http://schemas.microsoft.com/office/drawing/2014/main" id="{A7F1D92C-54B8-A94F-A9FC-6FCD079DA5E7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679;p38">
                <a:extLst>
                  <a:ext uri="{FF2B5EF4-FFF2-40B4-BE49-F238E27FC236}">
                    <a16:creationId xmlns:a16="http://schemas.microsoft.com/office/drawing/2014/main" id="{6BD7D12C-E4B8-4B4E-94F3-771779A8343D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680;p38">
                <a:extLst>
                  <a:ext uri="{FF2B5EF4-FFF2-40B4-BE49-F238E27FC236}">
                    <a16:creationId xmlns:a16="http://schemas.microsoft.com/office/drawing/2014/main" id="{0E77196D-8282-234B-B2E5-EABE2735CFCB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681;p38">
                <a:extLst>
                  <a:ext uri="{FF2B5EF4-FFF2-40B4-BE49-F238E27FC236}">
                    <a16:creationId xmlns:a16="http://schemas.microsoft.com/office/drawing/2014/main" id="{1EA6E0F9-2200-5F49-B0CC-54AA20713D63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682;p38">
                <a:extLst>
                  <a:ext uri="{FF2B5EF4-FFF2-40B4-BE49-F238E27FC236}">
                    <a16:creationId xmlns:a16="http://schemas.microsoft.com/office/drawing/2014/main" id="{F9776892-7F63-5D4A-8786-C908D7D1A689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683;p38">
                <a:extLst>
                  <a:ext uri="{FF2B5EF4-FFF2-40B4-BE49-F238E27FC236}">
                    <a16:creationId xmlns:a16="http://schemas.microsoft.com/office/drawing/2014/main" id="{03C4E3C5-A34F-5D45-B2B1-BF872D31D55D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3684;p38">
              <a:extLst>
                <a:ext uri="{FF2B5EF4-FFF2-40B4-BE49-F238E27FC236}">
                  <a16:creationId xmlns:a16="http://schemas.microsoft.com/office/drawing/2014/main" id="{36B40411-052B-8349-907B-961D3BC33A7A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75" name="Google Shape;3685;p38">
                <a:extLst>
                  <a:ext uri="{FF2B5EF4-FFF2-40B4-BE49-F238E27FC236}">
                    <a16:creationId xmlns:a16="http://schemas.microsoft.com/office/drawing/2014/main" id="{FB7B0D66-8C34-E048-8532-1089559346CC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686;p38">
                <a:extLst>
                  <a:ext uri="{FF2B5EF4-FFF2-40B4-BE49-F238E27FC236}">
                    <a16:creationId xmlns:a16="http://schemas.microsoft.com/office/drawing/2014/main" id="{9841C973-1BAC-164B-8CD4-FCCF7388575F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687;p38">
                <a:extLst>
                  <a:ext uri="{FF2B5EF4-FFF2-40B4-BE49-F238E27FC236}">
                    <a16:creationId xmlns:a16="http://schemas.microsoft.com/office/drawing/2014/main" id="{990E61F2-6F27-5C41-89CB-042B5DA39B8A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688;p38">
                <a:extLst>
                  <a:ext uri="{FF2B5EF4-FFF2-40B4-BE49-F238E27FC236}">
                    <a16:creationId xmlns:a16="http://schemas.microsoft.com/office/drawing/2014/main" id="{D498A7F3-A0EC-A343-AC04-E1B2D501D836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689;p38">
                <a:extLst>
                  <a:ext uri="{FF2B5EF4-FFF2-40B4-BE49-F238E27FC236}">
                    <a16:creationId xmlns:a16="http://schemas.microsoft.com/office/drawing/2014/main" id="{F002EAF0-2939-D846-B224-818A2C3CF823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690;p38">
                <a:extLst>
                  <a:ext uri="{FF2B5EF4-FFF2-40B4-BE49-F238E27FC236}">
                    <a16:creationId xmlns:a16="http://schemas.microsoft.com/office/drawing/2014/main" id="{145FF42B-A8EF-644D-8A82-5EC73B52D795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691;p38">
                <a:extLst>
                  <a:ext uri="{FF2B5EF4-FFF2-40B4-BE49-F238E27FC236}">
                    <a16:creationId xmlns:a16="http://schemas.microsoft.com/office/drawing/2014/main" id="{F53DC114-8194-AC4B-9F00-5B55CD728DA1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692;p38">
                <a:extLst>
                  <a:ext uri="{FF2B5EF4-FFF2-40B4-BE49-F238E27FC236}">
                    <a16:creationId xmlns:a16="http://schemas.microsoft.com/office/drawing/2014/main" id="{DEBCAC66-00D1-694B-8AC1-BCF0A21C9A61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693;p38">
                <a:extLst>
                  <a:ext uri="{FF2B5EF4-FFF2-40B4-BE49-F238E27FC236}">
                    <a16:creationId xmlns:a16="http://schemas.microsoft.com/office/drawing/2014/main" id="{3BEF0700-7BED-1B49-870D-C5FABCFC88BA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694;p38">
                <a:extLst>
                  <a:ext uri="{FF2B5EF4-FFF2-40B4-BE49-F238E27FC236}">
                    <a16:creationId xmlns:a16="http://schemas.microsoft.com/office/drawing/2014/main" id="{02ADC448-940A-A34C-8ABC-8FCCC3CC422E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695;p38">
                <a:extLst>
                  <a:ext uri="{FF2B5EF4-FFF2-40B4-BE49-F238E27FC236}">
                    <a16:creationId xmlns:a16="http://schemas.microsoft.com/office/drawing/2014/main" id="{D0F84785-1953-2F47-9474-4BA93B9A422B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696;p38">
                <a:extLst>
                  <a:ext uri="{FF2B5EF4-FFF2-40B4-BE49-F238E27FC236}">
                    <a16:creationId xmlns:a16="http://schemas.microsoft.com/office/drawing/2014/main" id="{E10EA965-BB40-0746-BA01-14E24BE1D84E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697;p38">
                <a:extLst>
                  <a:ext uri="{FF2B5EF4-FFF2-40B4-BE49-F238E27FC236}">
                    <a16:creationId xmlns:a16="http://schemas.microsoft.com/office/drawing/2014/main" id="{E2B03DC4-0832-AE49-9E90-6B3584A27D02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698;p38">
                <a:extLst>
                  <a:ext uri="{FF2B5EF4-FFF2-40B4-BE49-F238E27FC236}">
                    <a16:creationId xmlns:a16="http://schemas.microsoft.com/office/drawing/2014/main" id="{F4EC4069-3A48-014F-AB52-3A62515AADEA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699;p38">
                <a:extLst>
                  <a:ext uri="{FF2B5EF4-FFF2-40B4-BE49-F238E27FC236}">
                    <a16:creationId xmlns:a16="http://schemas.microsoft.com/office/drawing/2014/main" id="{28C012EC-59B7-284A-AEC3-9EC7C4936F54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00;p38">
                <a:extLst>
                  <a:ext uri="{FF2B5EF4-FFF2-40B4-BE49-F238E27FC236}">
                    <a16:creationId xmlns:a16="http://schemas.microsoft.com/office/drawing/2014/main" id="{68037635-A9E0-124A-B398-9CB6C3678AD7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3701;p38">
              <a:extLst>
                <a:ext uri="{FF2B5EF4-FFF2-40B4-BE49-F238E27FC236}">
                  <a16:creationId xmlns:a16="http://schemas.microsoft.com/office/drawing/2014/main" id="{A65B20E0-D4CD-8C4F-A918-8AB51C6AA2AD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59" name="Google Shape;3702;p38">
                <a:extLst>
                  <a:ext uri="{FF2B5EF4-FFF2-40B4-BE49-F238E27FC236}">
                    <a16:creationId xmlns:a16="http://schemas.microsoft.com/office/drawing/2014/main" id="{C3266CB4-FC13-634C-9F0B-BA845AAFE2FC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03;p38">
                <a:extLst>
                  <a:ext uri="{FF2B5EF4-FFF2-40B4-BE49-F238E27FC236}">
                    <a16:creationId xmlns:a16="http://schemas.microsoft.com/office/drawing/2014/main" id="{033F0B11-4619-2F44-BD66-CAE1AC5323EC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04;p38">
                <a:extLst>
                  <a:ext uri="{FF2B5EF4-FFF2-40B4-BE49-F238E27FC236}">
                    <a16:creationId xmlns:a16="http://schemas.microsoft.com/office/drawing/2014/main" id="{8497745C-EC5F-C145-AABC-A4FB792E655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05;p38">
                <a:extLst>
                  <a:ext uri="{FF2B5EF4-FFF2-40B4-BE49-F238E27FC236}">
                    <a16:creationId xmlns:a16="http://schemas.microsoft.com/office/drawing/2014/main" id="{DA5DB82C-6A52-5B4B-8399-25AF5FDAE6B3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06;p38">
                <a:extLst>
                  <a:ext uri="{FF2B5EF4-FFF2-40B4-BE49-F238E27FC236}">
                    <a16:creationId xmlns:a16="http://schemas.microsoft.com/office/drawing/2014/main" id="{062F0CC3-9BD6-E44C-8342-F65D30A5E20C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07;p38">
                <a:extLst>
                  <a:ext uri="{FF2B5EF4-FFF2-40B4-BE49-F238E27FC236}">
                    <a16:creationId xmlns:a16="http://schemas.microsoft.com/office/drawing/2014/main" id="{E07CE98F-504C-8741-B216-824F4E65CECD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08;p38">
                <a:extLst>
                  <a:ext uri="{FF2B5EF4-FFF2-40B4-BE49-F238E27FC236}">
                    <a16:creationId xmlns:a16="http://schemas.microsoft.com/office/drawing/2014/main" id="{11961D7F-2200-544F-8A6D-ED129BC16225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09;p38">
                <a:extLst>
                  <a:ext uri="{FF2B5EF4-FFF2-40B4-BE49-F238E27FC236}">
                    <a16:creationId xmlns:a16="http://schemas.microsoft.com/office/drawing/2014/main" id="{6DA1D8CE-1CDE-FF4B-8D80-B3565DBCF135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10;p38">
                <a:extLst>
                  <a:ext uri="{FF2B5EF4-FFF2-40B4-BE49-F238E27FC236}">
                    <a16:creationId xmlns:a16="http://schemas.microsoft.com/office/drawing/2014/main" id="{E95F539E-BFD9-4043-BEC7-42B7BD37AFF6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11;p38">
                <a:extLst>
                  <a:ext uri="{FF2B5EF4-FFF2-40B4-BE49-F238E27FC236}">
                    <a16:creationId xmlns:a16="http://schemas.microsoft.com/office/drawing/2014/main" id="{C32CFBBC-80A9-9940-A94A-17189401D50A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12;p38">
                <a:extLst>
                  <a:ext uri="{FF2B5EF4-FFF2-40B4-BE49-F238E27FC236}">
                    <a16:creationId xmlns:a16="http://schemas.microsoft.com/office/drawing/2014/main" id="{608F54FC-1603-5E49-B39D-D485373D254B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13;p38">
                <a:extLst>
                  <a:ext uri="{FF2B5EF4-FFF2-40B4-BE49-F238E27FC236}">
                    <a16:creationId xmlns:a16="http://schemas.microsoft.com/office/drawing/2014/main" id="{4949F56D-B815-3041-B8B7-0D876208E60E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14;p38">
                <a:extLst>
                  <a:ext uri="{FF2B5EF4-FFF2-40B4-BE49-F238E27FC236}">
                    <a16:creationId xmlns:a16="http://schemas.microsoft.com/office/drawing/2014/main" id="{CEB8E733-B205-874D-BB47-17A22AC9866E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15;p38">
                <a:extLst>
                  <a:ext uri="{FF2B5EF4-FFF2-40B4-BE49-F238E27FC236}">
                    <a16:creationId xmlns:a16="http://schemas.microsoft.com/office/drawing/2014/main" id="{AB31ECA8-4956-584E-AB3C-A27942F3F0D2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16;p38">
                <a:extLst>
                  <a:ext uri="{FF2B5EF4-FFF2-40B4-BE49-F238E27FC236}">
                    <a16:creationId xmlns:a16="http://schemas.microsoft.com/office/drawing/2014/main" id="{E4DC07D2-1775-8D4C-924E-0A0A2EDEF1F9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17;p38">
                <a:extLst>
                  <a:ext uri="{FF2B5EF4-FFF2-40B4-BE49-F238E27FC236}">
                    <a16:creationId xmlns:a16="http://schemas.microsoft.com/office/drawing/2014/main" id="{6C5EA85F-6A26-6242-8280-4EAFA2DA52A3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" name="Google Shape;3718;p38">
              <a:extLst>
                <a:ext uri="{FF2B5EF4-FFF2-40B4-BE49-F238E27FC236}">
                  <a16:creationId xmlns:a16="http://schemas.microsoft.com/office/drawing/2014/main" id="{7008B941-5292-8F4F-AC90-A586A57A3E8F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719;p38">
              <a:extLst>
                <a:ext uri="{FF2B5EF4-FFF2-40B4-BE49-F238E27FC236}">
                  <a16:creationId xmlns:a16="http://schemas.microsoft.com/office/drawing/2014/main" id="{EE5CEEEF-173A-AE46-8F93-220C27589C80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720;p38">
              <a:extLst>
                <a:ext uri="{FF2B5EF4-FFF2-40B4-BE49-F238E27FC236}">
                  <a16:creationId xmlns:a16="http://schemas.microsoft.com/office/drawing/2014/main" id="{4C25E9B3-A49C-414C-866A-390D5BA7AC30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721;p38">
              <a:extLst>
                <a:ext uri="{FF2B5EF4-FFF2-40B4-BE49-F238E27FC236}">
                  <a16:creationId xmlns:a16="http://schemas.microsoft.com/office/drawing/2014/main" id="{D2DD6813-1327-4B41-B43D-F36B1F89B6A1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722;p38">
              <a:extLst>
                <a:ext uri="{FF2B5EF4-FFF2-40B4-BE49-F238E27FC236}">
                  <a16:creationId xmlns:a16="http://schemas.microsoft.com/office/drawing/2014/main" id="{68781D76-6D6E-D54A-9A1F-36C28550F151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723;p38">
              <a:extLst>
                <a:ext uri="{FF2B5EF4-FFF2-40B4-BE49-F238E27FC236}">
                  <a16:creationId xmlns:a16="http://schemas.microsoft.com/office/drawing/2014/main" id="{891E759B-9790-1F4D-AD44-BD96C6358B00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724;p38">
              <a:extLst>
                <a:ext uri="{FF2B5EF4-FFF2-40B4-BE49-F238E27FC236}">
                  <a16:creationId xmlns:a16="http://schemas.microsoft.com/office/drawing/2014/main" id="{566D2C1B-A2A2-8247-8BA0-53C1A4627790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725;p38">
              <a:extLst>
                <a:ext uri="{FF2B5EF4-FFF2-40B4-BE49-F238E27FC236}">
                  <a16:creationId xmlns:a16="http://schemas.microsoft.com/office/drawing/2014/main" id="{2F95F1AF-5A40-C643-BE15-145C1006C6FB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726;p38">
              <a:extLst>
                <a:ext uri="{FF2B5EF4-FFF2-40B4-BE49-F238E27FC236}">
                  <a16:creationId xmlns:a16="http://schemas.microsoft.com/office/drawing/2014/main" id="{D11DBDB2-4C15-664B-865A-8216DD38715A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727;p38">
              <a:extLst>
                <a:ext uri="{FF2B5EF4-FFF2-40B4-BE49-F238E27FC236}">
                  <a16:creationId xmlns:a16="http://schemas.microsoft.com/office/drawing/2014/main" id="{F6DA6658-4526-E94E-BAB3-11E57EDF2097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728;p38">
              <a:extLst>
                <a:ext uri="{FF2B5EF4-FFF2-40B4-BE49-F238E27FC236}">
                  <a16:creationId xmlns:a16="http://schemas.microsoft.com/office/drawing/2014/main" id="{7580BB6C-6886-F24D-8949-5048BE880150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729;p38">
              <a:extLst>
                <a:ext uri="{FF2B5EF4-FFF2-40B4-BE49-F238E27FC236}">
                  <a16:creationId xmlns:a16="http://schemas.microsoft.com/office/drawing/2014/main" id="{22C1CD0D-B965-C34F-A7FC-F1296CA8EA55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730;p38">
              <a:extLst>
                <a:ext uri="{FF2B5EF4-FFF2-40B4-BE49-F238E27FC236}">
                  <a16:creationId xmlns:a16="http://schemas.microsoft.com/office/drawing/2014/main" id="{05AD7A35-7788-D14C-9CC3-CDF60563AE7D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731;p38">
              <a:extLst>
                <a:ext uri="{FF2B5EF4-FFF2-40B4-BE49-F238E27FC236}">
                  <a16:creationId xmlns:a16="http://schemas.microsoft.com/office/drawing/2014/main" id="{9ACA73A6-CD6E-2945-A3E7-575352B26EF1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732;p38">
              <a:extLst>
                <a:ext uri="{FF2B5EF4-FFF2-40B4-BE49-F238E27FC236}">
                  <a16:creationId xmlns:a16="http://schemas.microsoft.com/office/drawing/2014/main" id="{8168063B-0250-7F47-ACF7-D06E1E98DEDB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733;p38">
              <a:extLst>
                <a:ext uri="{FF2B5EF4-FFF2-40B4-BE49-F238E27FC236}">
                  <a16:creationId xmlns:a16="http://schemas.microsoft.com/office/drawing/2014/main" id="{4F5E7B05-F7F5-F24F-AE18-CDBFB1BF82A6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734;p38">
              <a:extLst>
                <a:ext uri="{FF2B5EF4-FFF2-40B4-BE49-F238E27FC236}">
                  <a16:creationId xmlns:a16="http://schemas.microsoft.com/office/drawing/2014/main" id="{6FE9242B-97E0-DD4F-B2E3-0CD6C49A165C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735;p38">
              <a:extLst>
                <a:ext uri="{FF2B5EF4-FFF2-40B4-BE49-F238E27FC236}">
                  <a16:creationId xmlns:a16="http://schemas.microsoft.com/office/drawing/2014/main" id="{93ED331A-3986-DF4A-9342-F54DC454FDA3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736;p38">
              <a:extLst>
                <a:ext uri="{FF2B5EF4-FFF2-40B4-BE49-F238E27FC236}">
                  <a16:creationId xmlns:a16="http://schemas.microsoft.com/office/drawing/2014/main" id="{CCF204A9-1BA9-E041-81C6-DA8F51FC9C82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737;p38">
              <a:extLst>
                <a:ext uri="{FF2B5EF4-FFF2-40B4-BE49-F238E27FC236}">
                  <a16:creationId xmlns:a16="http://schemas.microsoft.com/office/drawing/2014/main" id="{0AC86EAE-0DBB-3E41-86E0-56CEEC94C71F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738;p38">
              <a:extLst>
                <a:ext uri="{FF2B5EF4-FFF2-40B4-BE49-F238E27FC236}">
                  <a16:creationId xmlns:a16="http://schemas.microsoft.com/office/drawing/2014/main" id="{43FEBB7D-5FE3-5D42-8D3B-3C1F0ED3DF3A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739;p38">
              <a:extLst>
                <a:ext uri="{FF2B5EF4-FFF2-40B4-BE49-F238E27FC236}">
                  <a16:creationId xmlns:a16="http://schemas.microsoft.com/office/drawing/2014/main" id="{514DB5C1-9E15-E54F-B494-533B649730ED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740;p38">
              <a:extLst>
                <a:ext uri="{FF2B5EF4-FFF2-40B4-BE49-F238E27FC236}">
                  <a16:creationId xmlns:a16="http://schemas.microsoft.com/office/drawing/2014/main" id="{E0D2F697-26FF-CB41-B889-B915CE5B7017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741;p38">
              <a:extLst>
                <a:ext uri="{FF2B5EF4-FFF2-40B4-BE49-F238E27FC236}">
                  <a16:creationId xmlns:a16="http://schemas.microsoft.com/office/drawing/2014/main" id="{92AE1AA5-C52E-6946-ACF9-96EE62AF0A6C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742;p38">
              <a:extLst>
                <a:ext uri="{FF2B5EF4-FFF2-40B4-BE49-F238E27FC236}">
                  <a16:creationId xmlns:a16="http://schemas.microsoft.com/office/drawing/2014/main" id="{83AAE49C-077C-634A-B031-9A204B3B41B8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743;p38">
              <a:extLst>
                <a:ext uri="{FF2B5EF4-FFF2-40B4-BE49-F238E27FC236}">
                  <a16:creationId xmlns:a16="http://schemas.microsoft.com/office/drawing/2014/main" id="{52C9D075-430A-8B4D-A547-3FA7E52BFCCB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744;p38">
              <a:extLst>
                <a:ext uri="{FF2B5EF4-FFF2-40B4-BE49-F238E27FC236}">
                  <a16:creationId xmlns:a16="http://schemas.microsoft.com/office/drawing/2014/main" id="{0F38057B-956F-724B-A98D-9B7F2BEFBDCF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745;p38">
              <a:extLst>
                <a:ext uri="{FF2B5EF4-FFF2-40B4-BE49-F238E27FC236}">
                  <a16:creationId xmlns:a16="http://schemas.microsoft.com/office/drawing/2014/main" id="{5FF6BD05-134F-B04C-B756-AB316BC9EA32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746;p38">
              <a:extLst>
                <a:ext uri="{FF2B5EF4-FFF2-40B4-BE49-F238E27FC236}">
                  <a16:creationId xmlns:a16="http://schemas.microsoft.com/office/drawing/2014/main" id="{24631706-58FD-5344-8157-7C8B393CFD32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747;p38">
              <a:extLst>
                <a:ext uri="{FF2B5EF4-FFF2-40B4-BE49-F238E27FC236}">
                  <a16:creationId xmlns:a16="http://schemas.microsoft.com/office/drawing/2014/main" id="{BAA1DC56-D6ED-384F-BC78-12479C1C9A0F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748;p38">
              <a:extLst>
                <a:ext uri="{FF2B5EF4-FFF2-40B4-BE49-F238E27FC236}">
                  <a16:creationId xmlns:a16="http://schemas.microsoft.com/office/drawing/2014/main" id="{CF92D8CB-CC8A-8940-9254-7366EC752B59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749;p38">
              <a:extLst>
                <a:ext uri="{FF2B5EF4-FFF2-40B4-BE49-F238E27FC236}">
                  <a16:creationId xmlns:a16="http://schemas.microsoft.com/office/drawing/2014/main" id="{D8EED401-D55B-744B-AFF7-730026A0B3D8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750;p38">
              <a:extLst>
                <a:ext uri="{FF2B5EF4-FFF2-40B4-BE49-F238E27FC236}">
                  <a16:creationId xmlns:a16="http://schemas.microsoft.com/office/drawing/2014/main" id="{68B9DF93-D2D3-1E42-98BE-4CD590A2F7DA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751;p38">
              <a:extLst>
                <a:ext uri="{FF2B5EF4-FFF2-40B4-BE49-F238E27FC236}">
                  <a16:creationId xmlns:a16="http://schemas.microsoft.com/office/drawing/2014/main" id="{CBD2CD38-44C7-1E43-BA41-2D2F593CA81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752;p38">
              <a:extLst>
                <a:ext uri="{FF2B5EF4-FFF2-40B4-BE49-F238E27FC236}">
                  <a16:creationId xmlns:a16="http://schemas.microsoft.com/office/drawing/2014/main" id="{6128EEC3-F2FA-254F-A1BA-8B3489B754B5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753;p38">
              <a:extLst>
                <a:ext uri="{FF2B5EF4-FFF2-40B4-BE49-F238E27FC236}">
                  <a16:creationId xmlns:a16="http://schemas.microsoft.com/office/drawing/2014/main" id="{6D4407F7-3343-634D-87EF-6966ACFDC252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754;p38">
              <a:extLst>
                <a:ext uri="{FF2B5EF4-FFF2-40B4-BE49-F238E27FC236}">
                  <a16:creationId xmlns:a16="http://schemas.microsoft.com/office/drawing/2014/main" id="{56338C59-221C-7944-A7E4-2011FC3ADB91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755;p38">
              <a:extLst>
                <a:ext uri="{FF2B5EF4-FFF2-40B4-BE49-F238E27FC236}">
                  <a16:creationId xmlns:a16="http://schemas.microsoft.com/office/drawing/2014/main" id="{AA02BD3A-82C6-014F-A395-5429A200821A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756;p38">
              <a:extLst>
                <a:ext uri="{FF2B5EF4-FFF2-40B4-BE49-F238E27FC236}">
                  <a16:creationId xmlns:a16="http://schemas.microsoft.com/office/drawing/2014/main" id="{D5CFFD00-88C8-2A43-93AB-A67D65EF67F6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757;p38">
              <a:extLst>
                <a:ext uri="{FF2B5EF4-FFF2-40B4-BE49-F238E27FC236}">
                  <a16:creationId xmlns:a16="http://schemas.microsoft.com/office/drawing/2014/main" id="{699751E5-54FA-0344-952B-4380023E6A44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758;p38">
              <a:extLst>
                <a:ext uri="{FF2B5EF4-FFF2-40B4-BE49-F238E27FC236}">
                  <a16:creationId xmlns:a16="http://schemas.microsoft.com/office/drawing/2014/main" id="{0DEB9DB9-6CF8-F34E-843B-B052D791584A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759;p38">
              <a:extLst>
                <a:ext uri="{FF2B5EF4-FFF2-40B4-BE49-F238E27FC236}">
                  <a16:creationId xmlns:a16="http://schemas.microsoft.com/office/drawing/2014/main" id="{D1F95E1D-AD67-1C42-ADA6-E5648BC3AFE6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760;p38">
              <a:extLst>
                <a:ext uri="{FF2B5EF4-FFF2-40B4-BE49-F238E27FC236}">
                  <a16:creationId xmlns:a16="http://schemas.microsoft.com/office/drawing/2014/main" id="{BF7BFC92-7947-4D4C-B299-3C7E241B2012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761;p38">
              <a:extLst>
                <a:ext uri="{FF2B5EF4-FFF2-40B4-BE49-F238E27FC236}">
                  <a16:creationId xmlns:a16="http://schemas.microsoft.com/office/drawing/2014/main" id="{2B4A8422-9AF6-9242-A7F4-25D3D3956842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762;p38">
              <a:extLst>
                <a:ext uri="{FF2B5EF4-FFF2-40B4-BE49-F238E27FC236}">
                  <a16:creationId xmlns:a16="http://schemas.microsoft.com/office/drawing/2014/main" id="{20F6FB9C-7759-4B46-A40F-54EE5867C55C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763;p38">
              <a:extLst>
                <a:ext uri="{FF2B5EF4-FFF2-40B4-BE49-F238E27FC236}">
                  <a16:creationId xmlns:a16="http://schemas.microsoft.com/office/drawing/2014/main" id="{06703D5E-9900-F44B-B627-D640FFD5C3DF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764;p38">
              <a:extLst>
                <a:ext uri="{FF2B5EF4-FFF2-40B4-BE49-F238E27FC236}">
                  <a16:creationId xmlns:a16="http://schemas.microsoft.com/office/drawing/2014/main" id="{A4C9318E-32AB-1842-8078-F52BC9DF2BA2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765;p38">
              <a:extLst>
                <a:ext uri="{FF2B5EF4-FFF2-40B4-BE49-F238E27FC236}">
                  <a16:creationId xmlns:a16="http://schemas.microsoft.com/office/drawing/2014/main" id="{1A85362B-955D-E544-B4F2-26363D51F006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766;p38">
              <a:extLst>
                <a:ext uri="{FF2B5EF4-FFF2-40B4-BE49-F238E27FC236}">
                  <a16:creationId xmlns:a16="http://schemas.microsoft.com/office/drawing/2014/main" id="{351A106E-B73E-CB41-8B93-7DDB1CCBD21E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767;p38">
              <a:extLst>
                <a:ext uri="{FF2B5EF4-FFF2-40B4-BE49-F238E27FC236}">
                  <a16:creationId xmlns:a16="http://schemas.microsoft.com/office/drawing/2014/main" id="{E36B5963-2D23-0448-A946-B080F88DE5EA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768;p38">
              <a:extLst>
                <a:ext uri="{FF2B5EF4-FFF2-40B4-BE49-F238E27FC236}">
                  <a16:creationId xmlns:a16="http://schemas.microsoft.com/office/drawing/2014/main" id="{079A2F3E-545E-9244-9C6A-84DD73C89B9D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769;p38">
              <a:extLst>
                <a:ext uri="{FF2B5EF4-FFF2-40B4-BE49-F238E27FC236}">
                  <a16:creationId xmlns:a16="http://schemas.microsoft.com/office/drawing/2014/main" id="{365DD2AB-F036-4A48-A0CB-815858E52C05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770;p38">
              <a:extLst>
                <a:ext uri="{FF2B5EF4-FFF2-40B4-BE49-F238E27FC236}">
                  <a16:creationId xmlns:a16="http://schemas.microsoft.com/office/drawing/2014/main" id="{83172414-4DAA-E54D-912B-55BE0D67CFAE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771;p38">
              <a:extLst>
                <a:ext uri="{FF2B5EF4-FFF2-40B4-BE49-F238E27FC236}">
                  <a16:creationId xmlns:a16="http://schemas.microsoft.com/office/drawing/2014/main" id="{DB3C2301-EA7F-4543-8548-EE6A2D9309D4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772;p38">
              <a:extLst>
                <a:ext uri="{FF2B5EF4-FFF2-40B4-BE49-F238E27FC236}">
                  <a16:creationId xmlns:a16="http://schemas.microsoft.com/office/drawing/2014/main" id="{24D22557-C7EB-D14A-92A1-C1CAF1004AEB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773;p38">
              <a:extLst>
                <a:ext uri="{FF2B5EF4-FFF2-40B4-BE49-F238E27FC236}">
                  <a16:creationId xmlns:a16="http://schemas.microsoft.com/office/drawing/2014/main" id="{AACBC985-B3EB-5648-BA60-630A8360E78F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74;p38">
              <a:extLst>
                <a:ext uri="{FF2B5EF4-FFF2-40B4-BE49-F238E27FC236}">
                  <a16:creationId xmlns:a16="http://schemas.microsoft.com/office/drawing/2014/main" id="{0FE54E8D-3577-0B4B-830B-661A3F95D3D9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75;p38">
              <a:extLst>
                <a:ext uri="{FF2B5EF4-FFF2-40B4-BE49-F238E27FC236}">
                  <a16:creationId xmlns:a16="http://schemas.microsoft.com/office/drawing/2014/main" id="{1BB053EB-7BE8-D742-AB6C-4A063AC062C8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76;p38">
              <a:extLst>
                <a:ext uri="{FF2B5EF4-FFF2-40B4-BE49-F238E27FC236}">
                  <a16:creationId xmlns:a16="http://schemas.microsoft.com/office/drawing/2014/main" id="{EFAFCD33-40A8-C344-9061-E308479BB2B2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77;p38">
              <a:extLst>
                <a:ext uri="{FF2B5EF4-FFF2-40B4-BE49-F238E27FC236}">
                  <a16:creationId xmlns:a16="http://schemas.microsoft.com/office/drawing/2014/main" id="{9CADD454-6A59-6746-A11F-028021CE6A85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78;p38">
              <a:extLst>
                <a:ext uri="{FF2B5EF4-FFF2-40B4-BE49-F238E27FC236}">
                  <a16:creationId xmlns:a16="http://schemas.microsoft.com/office/drawing/2014/main" id="{61C780FE-2911-7849-AF08-FC649D0091BD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79;p38">
              <a:extLst>
                <a:ext uri="{FF2B5EF4-FFF2-40B4-BE49-F238E27FC236}">
                  <a16:creationId xmlns:a16="http://schemas.microsoft.com/office/drawing/2014/main" id="{ED65A101-F7FD-814F-A318-F73F839F5B79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80;p38">
              <a:extLst>
                <a:ext uri="{FF2B5EF4-FFF2-40B4-BE49-F238E27FC236}">
                  <a16:creationId xmlns:a16="http://schemas.microsoft.com/office/drawing/2014/main" id="{553C7F1E-56D2-3549-AE95-33DE6F7FE8A4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81;p38">
              <a:extLst>
                <a:ext uri="{FF2B5EF4-FFF2-40B4-BE49-F238E27FC236}">
                  <a16:creationId xmlns:a16="http://schemas.microsoft.com/office/drawing/2014/main" id="{9B8CF9B8-DE7E-5946-8214-1EF1BBCE937B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82;p38">
              <a:extLst>
                <a:ext uri="{FF2B5EF4-FFF2-40B4-BE49-F238E27FC236}">
                  <a16:creationId xmlns:a16="http://schemas.microsoft.com/office/drawing/2014/main" id="{F3557DA3-57CE-7742-8730-61E22B270984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83;p38">
              <a:extLst>
                <a:ext uri="{FF2B5EF4-FFF2-40B4-BE49-F238E27FC236}">
                  <a16:creationId xmlns:a16="http://schemas.microsoft.com/office/drawing/2014/main" id="{710894C2-0559-8441-98E7-613A231AF486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84;p38">
              <a:extLst>
                <a:ext uri="{FF2B5EF4-FFF2-40B4-BE49-F238E27FC236}">
                  <a16:creationId xmlns:a16="http://schemas.microsoft.com/office/drawing/2014/main" id="{5E316A68-A1A9-4D4A-8E2D-D6BADE65CC76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85;p38">
              <a:extLst>
                <a:ext uri="{FF2B5EF4-FFF2-40B4-BE49-F238E27FC236}">
                  <a16:creationId xmlns:a16="http://schemas.microsoft.com/office/drawing/2014/main" id="{4963A165-F5BE-E54D-A51A-3F53BB6EFA64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86;p38">
              <a:extLst>
                <a:ext uri="{FF2B5EF4-FFF2-40B4-BE49-F238E27FC236}">
                  <a16:creationId xmlns:a16="http://schemas.microsoft.com/office/drawing/2014/main" id="{0D1275DF-366B-2948-BFBE-573713828E8D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87;p38">
              <a:extLst>
                <a:ext uri="{FF2B5EF4-FFF2-40B4-BE49-F238E27FC236}">
                  <a16:creationId xmlns:a16="http://schemas.microsoft.com/office/drawing/2014/main" id="{3EE6F11D-8320-5040-97F9-05A6A1F9372C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3788;p38">
              <a:extLst>
                <a:ext uri="{FF2B5EF4-FFF2-40B4-BE49-F238E27FC236}">
                  <a16:creationId xmlns:a16="http://schemas.microsoft.com/office/drawing/2014/main" id="{9E43867F-E890-374C-AB91-CEE6AF721B80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54" name="Google Shape;3789;p38">
                <a:extLst>
                  <a:ext uri="{FF2B5EF4-FFF2-40B4-BE49-F238E27FC236}">
                    <a16:creationId xmlns:a16="http://schemas.microsoft.com/office/drawing/2014/main" id="{2BC0BF56-87DA-B548-9905-DA6002DBD42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90;p38">
                <a:extLst>
                  <a:ext uri="{FF2B5EF4-FFF2-40B4-BE49-F238E27FC236}">
                    <a16:creationId xmlns:a16="http://schemas.microsoft.com/office/drawing/2014/main" id="{7FB8C780-9015-2849-9376-F0A8CF33E6A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91;p38">
                <a:extLst>
                  <a:ext uri="{FF2B5EF4-FFF2-40B4-BE49-F238E27FC236}">
                    <a16:creationId xmlns:a16="http://schemas.microsoft.com/office/drawing/2014/main" id="{9F8076E7-3A6C-0E46-8D88-A80F7AB6722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92;p38">
                <a:extLst>
                  <a:ext uri="{FF2B5EF4-FFF2-40B4-BE49-F238E27FC236}">
                    <a16:creationId xmlns:a16="http://schemas.microsoft.com/office/drawing/2014/main" id="{E9474D16-C3D3-1440-A2A1-4208F847088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93;p38">
                <a:extLst>
                  <a:ext uri="{FF2B5EF4-FFF2-40B4-BE49-F238E27FC236}">
                    <a16:creationId xmlns:a16="http://schemas.microsoft.com/office/drawing/2014/main" id="{A25690E2-5D4A-474F-ADCA-C09E4657D25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3794;p38">
              <a:extLst>
                <a:ext uri="{FF2B5EF4-FFF2-40B4-BE49-F238E27FC236}">
                  <a16:creationId xmlns:a16="http://schemas.microsoft.com/office/drawing/2014/main" id="{CEF492E9-CE7E-754D-AF18-23D3E109040E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95;p38">
              <a:extLst>
                <a:ext uri="{FF2B5EF4-FFF2-40B4-BE49-F238E27FC236}">
                  <a16:creationId xmlns:a16="http://schemas.microsoft.com/office/drawing/2014/main" id="{79C59410-9E7C-1746-893E-A03F56A4BAE4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3796;p38">
              <a:extLst>
                <a:ext uri="{FF2B5EF4-FFF2-40B4-BE49-F238E27FC236}">
                  <a16:creationId xmlns:a16="http://schemas.microsoft.com/office/drawing/2014/main" id="{28A583C4-B13E-6040-8F7D-29563421E237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49" name="Google Shape;3797;p38">
                <a:extLst>
                  <a:ext uri="{FF2B5EF4-FFF2-40B4-BE49-F238E27FC236}">
                    <a16:creationId xmlns:a16="http://schemas.microsoft.com/office/drawing/2014/main" id="{1A0AA2A7-6C2E-0F46-8F0D-3AC551B39D0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8;p38">
                <a:extLst>
                  <a:ext uri="{FF2B5EF4-FFF2-40B4-BE49-F238E27FC236}">
                    <a16:creationId xmlns:a16="http://schemas.microsoft.com/office/drawing/2014/main" id="{49AB7277-A32C-3E4E-AF0F-FB26A80CD72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9;p38">
                <a:extLst>
                  <a:ext uri="{FF2B5EF4-FFF2-40B4-BE49-F238E27FC236}">
                    <a16:creationId xmlns:a16="http://schemas.microsoft.com/office/drawing/2014/main" id="{9D3072C5-A4F6-5C42-A2B4-9BA2F551C7D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800;p38">
                <a:extLst>
                  <a:ext uri="{FF2B5EF4-FFF2-40B4-BE49-F238E27FC236}">
                    <a16:creationId xmlns:a16="http://schemas.microsoft.com/office/drawing/2014/main" id="{D45BFA55-4445-894B-8AC2-70577664B1E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801;p38">
                <a:extLst>
                  <a:ext uri="{FF2B5EF4-FFF2-40B4-BE49-F238E27FC236}">
                    <a16:creationId xmlns:a16="http://schemas.microsoft.com/office/drawing/2014/main" id="{C02D949B-47AB-EA41-A707-AF3D47856E3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0A1295-9004-B64B-A314-E096C0E87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732" y="3980263"/>
            <a:ext cx="2122477" cy="952949"/>
          </a:xfrm>
          <a:prstGeom prst="rect">
            <a:avLst/>
          </a:prstGeom>
        </p:spPr>
      </p:pic>
      <p:sp>
        <p:nvSpPr>
          <p:cNvPr id="245" name="Google Shape;406;p15">
            <a:extLst>
              <a:ext uri="{FF2B5EF4-FFF2-40B4-BE49-F238E27FC236}">
                <a16:creationId xmlns:a16="http://schemas.microsoft.com/office/drawing/2014/main" id="{1C957A63-800B-8C4A-84B9-2427C51F0570}"/>
              </a:ext>
            </a:extLst>
          </p:cNvPr>
          <p:cNvSpPr txBox="1">
            <a:spLocks/>
          </p:cNvSpPr>
          <p:nvPr/>
        </p:nvSpPr>
        <p:spPr>
          <a:xfrm>
            <a:off x="210732" y="3742759"/>
            <a:ext cx="2303942" cy="20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SG" sz="1200" b="1" dirty="0">
                <a:solidFill>
                  <a:schemeClr val="tx1"/>
                </a:solidFill>
              </a:rPr>
              <a:t>Baseline accuracy is 0.48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62530-6AFE-D040-8221-C7A91FC29A17}"/>
              </a:ext>
            </a:extLst>
          </p:cNvPr>
          <p:cNvSpPr/>
          <p:nvPr/>
        </p:nvSpPr>
        <p:spPr>
          <a:xfrm>
            <a:off x="596544" y="4237829"/>
            <a:ext cx="561696" cy="95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39355" y="2031025"/>
            <a:ext cx="518976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Content-based Filtering</a:t>
            </a:r>
            <a:endParaRPr sz="1600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51996" y="4375771"/>
            <a:ext cx="7882997" cy="73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Make predictions of user  ratings by learning user coefficients based on outlet characteristics such as outlet category, outlet review count etc. and ranking them in descending order for top recommendations</a:t>
            </a: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605627-580B-D348-900E-3E7409A052D6}"/>
              </a:ext>
            </a:extLst>
          </p:cNvPr>
          <p:cNvSpPr/>
          <p:nvPr/>
        </p:nvSpPr>
        <p:spPr>
          <a:xfrm>
            <a:off x="973676" y="314797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dk2"/>
                </a:solidFill>
                <a:latin typeface="Barlow Light"/>
                <a:sym typeface="Barlow Light"/>
              </a:rPr>
              <a:t>...where a user is recommended items similar in terms of item characteristics such as item category, item review count etc. to the items once liked or rated highly by user.</a:t>
            </a:r>
            <a:endParaRPr lang="en-US" dirty="0">
              <a:solidFill>
                <a:schemeClr val="dk2"/>
              </a:solidFill>
              <a:latin typeface="Barlow Light"/>
              <a:sym typeface="Barlow Light"/>
            </a:endParaRPr>
          </a:p>
        </p:txBody>
      </p:sp>
      <p:sp>
        <p:nvSpPr>
          <p:cNvPr id="120" name="Google Shape;405;p15">
            <a:extLst>
              <a:ext uri="{FF2B5EF4-FFF2-40B4-BE49-F238E27FC236}">
                <a16:creationId xmlns:a16="http://schemas.microsoft.com/office/drawing/2014/main" id="{16051D3B-9C60-CE41-8778-05015D9E1938}"/>
              </a:ext>
            </a:extLst>
          </p:cNvPr>
          <p:cNvSpPr txBox="1">
            <a:spLocks/>
          </p:cNvSpPr>
          <p:nvPr/>
        </p:nvSpPr>
        <p:spPr>
          <a:xfrm>
            <a:off x="1039355" y="4100875"/>
            <a:ext cx="2352208" cy="2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SG" sz="1600" dirty="0">
                <a:solidFill>
                  <a:schemeClr val="bg1"/>
                </a:solidFill>
              </a:rPr>
              <a:t>Model Perspective: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4000" dirty="0"/>
              <a:t>Content-based Filtering &amp; Evaluation</a:t>
            </a:r>
            <a:br>
              <a:rPr lang="en-SG" sz="4000" dirty="0">
                <a:sym typeface="Barlow"/>
              </a:rPr>
            </a:br>
            <a:endParaRPr sz="4000"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235092142"/>
              </p:ext>
            </p:extLst>
          </p:nvPr>
        </p:nvGraphicFramePr>
        <p:xfrm>
          <a:off x="189061" y="1680046"/>
          <a:ext cx="5286883" cy="3036635"/>
        </p:xfrm>
        <a:graphic>
          <a:graphicData uri="http://schemas.openxmlformats.org/drawingml/2006/table">
            <a:tbl>
              <a:tblPr>
                <a:noFill/>
                <a:tableStyleId>{7AA4EFFD-7AE4-4A4C-8246-65EE5087699C}</a:tableStyleId>
              </a:tblPr>
              <a:tblGrid>
                <a:gridCol w="172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166">
                  <a:extLst>
                    <a:ext uri="{9D8B030D-6E8A-4147-A177-3AD203B41FA5}">
                      <a16:colId xmlns:a16="http://schemas.microsoft.com/office/drawing/2014/main" val="3061351865"/>
                    </a:ext>
                  </a:extLst>
                </a:gridCol>
                <a:gridCol w="81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96">
                  <a:extLst>
                    <a:ext uri="{9D8B030D-6E8A-4147-A177-3AD203B41FA5}">
                      <a16:colId xmlns:a16="http://schemas.microsoft.com/office/drawing/2014/main" val="983787818"/>
                    </a:ext>
                  </a:extLst>
                </a:gridCol>
              </a:tblGrid>
              <a:tr h="47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Micro-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Avg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Precision</a:t>
                      </a:r>
                      <a:endParaRPr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Micro-</a:t>
                      </a: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Avg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Recall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Micro-</a:t>
                      </a: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Avg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Micro-</a:t>
                      </a: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Avg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ROC AUC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LogReg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 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Tfidf</a:t>
                      </a:r>
                      <a:endParaRPr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0.88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LogReg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 </a:t>
                      </a: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Tfidf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PCA</a:t>
                      </a:r>
                      <a:endParaRPr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0.65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743686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DecisionTreeClassifier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 </a:t>
                      </a:r>
                      <a:r>
                        <a:rPr lang="en" sz="1200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Tfidf</a:t>
                      </a:r>
                      <a:endParaRPr sz="1200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0.85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0.85</a:t>
                      </a:r>
                      <a:endParaRPr sz="1200"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0.85</a:t>
                      </a:r>
                      <a:endParaRPr sz="1200"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0.85</a:t>
                      </a:r>
                      <a:endParaRPr sz="1200"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0.94</a:t>
                      </a:r>
                      <a:endParaRPr sz="1200"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DecisionTreeClassifier</a:t>
                      </a:r>
                      <a:r>
                        <a:rPr lang="en-SG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 </a:t>
                      </a:r>
                      <a:r>
                        <a:rPr lang="en-SG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Tfidf</a:t>
                      </a:r>
                      <a:endParaRPr lang="en-SG"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 PCA</a:t>
                      </a:r>
                      <a:endParaRPr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0.43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0.43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0.43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0.43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0.62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088776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RandomForestClassifier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Tfidf</a:t>
                      </a:r>
                      <a:endParaRPr sz="1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0.92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11399"/>
                  </a:ext>
                </a:extLst>
              </a:tr>
            </a:tbl>
          </a:graphicData>
        </a:graphic>
      </p:graphicFrame>
      <p:grpSp>
        <p:nvGrpSpPr>
          <p:cNvPr id="1047" name="Google Shape;1047;p24"/>
          <p:cNvGrpSpPr/>
          <p:nvPr/>
        </p:nvGrpSpPr>
        <p:grpSpPr>
          <a:xfrm>
            <a:off x="6098100" y="1837508"/>
            <a:ext cx="2820687" cy="2722641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05F961-420F-7240-A6DD-14954C053074}"/>
              </a:ext>
            </a:extLst>
          </p:cNvPr>
          <p:cNvSpPr/>
          <p:nvPr/>
        </p:nvSpPr>
        <p:spPr>
          <a:xfrm>
            <a:off x="5432900" y="1576775"/>
            <a:ext cx="840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SG" sz="10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ROC AUC (weighted  by prevalence)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67139-5E19-094F-9274-A5A6064B4E56}"/>
              </a:ext>
            </a:extLst>
          </p:cNvPr>
          <p:cNvSpPr/>
          <p:nvPr/>
        </p:nvSpPr>
        <p:spPr>
          <a:xfrm>
            <a:off x="5582435" y="2360576"/>
            <a:ext cx="402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0.71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290858-805E-7D4F-9C01-D53E6778BDC9}"/>
              </a:ext>
            </a:extLst>
          </p:cNvPr>
          <p:cNvSpPr/>
          <p:nvPr/>
        </p:nvSpPr>
        <p:spPr>
          <a:xfrm>
            <a:off x="5571508" y="2804409"/>
            <a:ext cx="426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0.57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316051-3750-CC44-B6E2-EBA3B99A507B}"/>
              </a:ext>
            </a:extLst>
          </p:cNvPr>
          <p:cNvSpPr/>
          <p:nvPr/>
        </p:nvSpPr>
        <p:spPr>
          <a:xfrm>
            <a:off x="5543750" y="32700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0.90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9DDC9F-B808-884C-8290-3C4F17816ED5}"/>
              </a:ext>
            </a:extLst>
          </p:cNvPr>
          <p:cNvSpPr/>
          <p:nvPr/>
        </p:nvSpPr>
        <p:spPr>
          <a:xfrm>
            <a:off x="5569689" y="3844839"/>
            <a:ext cx="4347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0.47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9E189D-13E7-8D4B-B5B5-57B059238014}"/>
              </a:ext>
            </a:extLst>
          </p:cNvPr>
          <p:cNvSpPr/>
          <p:nvPr/>
        </p:nvSpPr>
        <p:spPr>
          <a:xfrm>
            <a:off x="5584405" y="4378282"/>
            <a:ext cx="407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0.81</a:t>
            </a:r>
          </a:p>
        </p:txBody>
      </p:sp>
    </p:spTree>
    <p:extLst>
      <p:ext uri="{BB962C8B-B14F-4D97-AF65-F5344CB8AC3E}">
        <p14:creationId xmlns:p14="http://schemas.microsoft.com/office/powerpoint/2010/main" val="267205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Model-Based Collaborative Filtering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Decomposes user-item interaction matrix into user and item latent factors; dot product of these latent factors will predict user ratings</a:t>
            </a:r>
            <a:endParaRPr sz="1800"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1046</Words>
  <Application>Microsoft Macintosh PowerPoint</Application>
  <PresentationFormat>On-screen Show (16:9)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 SemiBold</vt:lpstr>
      <vt:lpstr>Barlow</vt:lpstr>
      <vt:lpstr>Calibri</vt:lpstr>
      <vt:lpstr>Arial</vt:lpstr>
      <vt:lpstr>Wingdings</vt:lpstr>
      <vt:lpstr>Barlow Light</vt:lpstr>
      <vt:lpstr>Gaoler template</vt:lpstr>
      <vt:lpstr>Local Coffee Outlet Recommender Based on Yelp data</vt:lpstr>
      <vt:lpstr>Problem Statement &amp; Proposed Solution</vt:lpstr>
      <vt:lpstr>Project Pipeline</vt:lpstr>
      <vt:lpstr>Data Scraping</vt:lpstr>
      <vt:lpstr>Data Cleaning, Feature Engineering, Pre-processing, &amp; EDA </vt:lpstr>
      <vt:lpstr>Data Cleaning, Feature Engineering, Pre-processing, &amp; EDA </vt:lpstr>
      <vt:lpstr>Content-based Filtering</vt:lpstr>
      <vt:lpstr>Content-based Filtering &amp; Evaluation </vt:lpstr>
      <vt:lpstr>Model-Based Collaborative Filtering</vt:lpstr>
      <vt:lpstr>Algorithm: Alternating Least Squares (ALS) (via pyspark)</vt:lpstr>
      <vt:lpstr>Collaborative Filtering with Alternating Least Squares (ALS) &amp; Evaluation </vt:lpstr>
      <vt:lpstr>PowerPoint Presentation</vt:lpstr>
      <vt:lpstr>Hybrid Recommendation System Evaluation </vt:lpstr>
      <vt:lpstr>Hybrid Recommendation System Evaluation </vt:lpstr>
      <vt:lpstr>PowerPoint Presentation</vt:lpstr>
      <vt:lpstr>PowerPoint Presentation</vt:lpstr>
      <vt:lpstr>Conclusions &amp; Future Plans - Tune GradientBoostedClassifier &amp; XGBoost to boost content-based filtering performance Long term steps: - Configure user input, database synchronization-interaction on Flask and Heroku for deployment -A/B Testing to gauge actual users’ feedback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Recommender Work In Progress…</dc:title>
  <cp:lastModifiedBy>Jason Chia Kim Leng</cp:lastModifiedBy>
  <cp:revision>103</cp:revision>
  <dcterms:modified xsi:type="dcterms:W3CDTF">2020-04-23T15:46:49Z</dcterms:modified>
</cp:coreProperties>
</file>