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61" r:id="rId4"/>
    <p:sldId id="262" r:id="rId5"/>
    <p:sldId id="265" r:id="rId6"/>
    <p:sldId id="258" r:id="rId7"/>
    <p:sldId id="264" r:id="rId8"/>
    <p:sldId id="266" r:id="rId9"/>
    <p:sldId id="267" r:id="rId10"/>
    <p:sldId id="259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士翔 周" initials="士翔" lastIdx="2" clrIdx="0">
    <p:extLst>
      <p:ext uri="{19B8F6BF-5375-455C-9EA6-DF929625EA0E}">
        <p15:presenceInfo xmlns:p15="http://schemas.microsoft.com/office/powerpoint/2012/main" userId="75f38edd3ef6a59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8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0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83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08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3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48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53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2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7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5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400" spc="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7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 spc="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5000"/>
        </a:lnSpc>
        <a:spcBef>
          <a:spcPts val="1000"/>
        </a:spcBef>
        <a:buFont typeface="Arial" panose="020B0604020202020204" pitchFamily="34" charset="0"/>
        <a:buChar char="•"/>
        <a:defRPr sz="26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20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5000"/>
        </a:lnSpc>
        <a:spcBef>
          <a:spcPts val="500"/>
        </a:spcBef>
        <a:buFont typeface="Arial" panose="020B0604020202020204" pitchFamily="34" charset="0"/>
        <a:buChar char="•"/>
        <a:defRPr sz="18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3" descr="一張含有 大自然 的圖片&#10;&#10;自動產生的描述">
            <a:extLst>
              <a:ext uri="{FF2B5EF4-FFF2-40B4-BE49-F238E27FC236}">
                <a16:creationId xmlns:a16="http://schemas.microsoft.com/office/drawing/2014/main" id="{06B25CB4-67A0-467F-AC64-10652F7812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24183" b="25147"/>
          <a:stretch/>
        </p:blipFill>
        <p:spPr>
          <a:xfrm>
            <a:off x="20" y="-35849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07E8CC8-7942-41FE-B33C-9D51A4CAD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0775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7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TW" sz="7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ocal </a:t>
            </a:r>
            <a:r>
              <a:rPr lang="en-US" altLang="zh-TW" sz="7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7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inary </a:t>
            </a:r>
            <a:r>
              <a:rPr lang="en-US" altLang="zh-TW" sz="7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 sz="7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attern</a:t>
            </a:r>
            <a:br>
              <a:rPr lang="en-US" altLang="zh-TW" sz="7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zh-TW" altLang="en-US" sz="7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2A4B5A-5422-432E-A544-B94690A2A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87766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工科</a:t>
            </a:r>
            <a:r>
              <a:rPr lang="en-US" altLang="zh-TW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32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周士翔</a:t>
            </a:r>
            <a:endParaRPr lang="en-US" altLang="zh-TW" sz="32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實際硬體架構圖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FA93C871-17BC-4921-8378-2D822C4AF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3" t="2075" r="2978" b="962"/>
          <a:stretch/>
        </p:blipFill>
        <p:spPr>
          <a:xfrm>
            <a:off x="4104715" y="1880594"/>
            <a:ext cx="3982570" cy="4865822"/>
          </a:xfrm>
        </p:spPr>
      </p:pic>
    </p:spTree>
    <p:extLst>
      <p:ext uri="{BB962C8B-B14F-4D97-AF65-F5344CB8AC3E}">
        <p14:creationId xmlns:p14="http://schemas.microsoft.com/office/powerpoint/2010/main" val="134294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模擬結果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58FFCA-AD9F-4CC0-948B-CAF7105E9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99"/>
          <a:stretch/>
        </p:blipFill>
        <p:spPr>
          <a:xfrm>
            <a:off x="838200" y="2186133"/>
            <a:ext cx="4533900" cy="1937636"/>
          </a:xfrm>
        </p:spPr>
      </p:pic>
      <p:pic>
        <p:nvPicPr>
          <p:cNvPr id="7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DDD0EFF3-1134-4FB5-8159-FF854782EF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8"/>
          <a:stretch/>
        </p:blipFill>
        <p:spPr>
          <a:xfrm>
            <a:off x="5672978" y="2414733"/>
            <a:ext cx="5680822" cy="1524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AAFC595-E780-4183-B670-30A8531247F7}"/>
              </a:ext>
            </a:extLst>
          </p:cNvPr>
          <p:cNvSpPr txBox="1"/>
          <p:nvPr/>
        </p:nvSpPr>
        <p:spPr>
          <a:xfrm>
            <a:off x="6451506" y="4197868"/>
            <a:ext cx="412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Time: 604887.5(ns)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C85418A-DAAC-4A9F-B67F-B3FBA061DACA}"/>
              </a:ext>
            </a:extLst>
          </p:cNvPr>
          <p:cNvSpPr txBox="1"/>
          <p:nvPr/>
        </p:nvSpPr>
        <p:spPr>
          <a:xfrm>
            <a:off x="1043267" y="4197868"/>
            <a:ext cx="4123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Area: 6438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5042D54-F92D-4233-AF04-7F6917B25A98}"/>
                  </a:ext>
                </a:extLst>
              </p:cNvPr>
              <p:cNvSpPr txBox="1"/>
              <p:nvPr/>
            </p:nvSpPr>
            <p:spPr>
              <a:xfrm>
                <a:off x="2799019" y="5059416"/>
                <a:ext cx="6593962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Score = Time </a:t>
                </a:r>
                <a14:m>
                  <m:oMath xmlns:m="http://schemas.openxmlformats.org/officeDocument/2006/math"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TW" altLang="en-US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Area =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3.9 </a:t>
                </a:r>
                <a14:m>
                  <m:oMath xmlns:m="http://schemas.openxmlformats.org/officeDocument/2006/math"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𝟗</m:t>
                        </m:r>
                      </m:sup>
                    </m:sSup>
                    <m:r>
                      <a:rPr lang="en-US" altLang="zh-TW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altLang="zh-TW" sz="2000" b="1" dirty="0" smtClean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rPr>
                      <m:t>1.2 </m:t>
                    </m:r>
                    <m:r>
                      <a:rPr lang="en-US" altLang="zh-TW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altLang="zh-TW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r>
                  <a:rPr lang="zh-TW" altLang="en-US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en-US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達成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TW" altLang="en-US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等級</a:t>
                </a:r>
                <a:r>
                  <a:rPr lang="en-US" altLang="zh-TW" sz="2000" b="1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)</a:t>
                </a:r>
                <a:endParaRPr lang="zh-TW" altLang="en-US" sz="2000" b="1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5042D54-F92D-4233-AF04-7F6917B25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019" y="5059416"/>
                <a:ext cx="6593962" cy="407099"/>
              </a:xfrm>
              <a:prstGeom prst="rect">
                <a:avLst/>
              </a:prstGeom>
              <a:blipFill>
                <a:blip r:embed="rId4"/>
                <a:stretch>
                  <a:fillRect l="-1571" t="-7463" r="-1571" b="-253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08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(grayad_count)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45CC0221-22EA-4CB4-A251-31D51DCA8C12}"/>
              </a:ext>
            </a:extLst>
          </p:cNvPr>
          <p:cNvSpPr/>
          <p:nvPr/>
        </p:nvSpPr>
        <p:spPr>
          <a:xfrm>
            <a:off x="3653142" y="3467451"/>
            <a:ext cx="480661" cy="303815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3E06588A-8709-4974-BC85-6DA7EAC87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1999538"/>
              </p:ext>
            </p:extLst>
          </p:nvPr>
        </p:nvGraphicFramePr>
        <p:xfrm>
          <a:off x="5544662" y="2704215"/>
          <a:ext cx="1985682" cy="1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4">
                  <a:extLst>
                    <a:ext uri="{9D8B030D-6E8A-4147-A177-3AD203B41FA5}">
                      <a16:colId xmlns:a16="http://schemas.microsoft.com/office/drawing/2014/main" val="315537525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200851077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1335834286"/>
                    </a:ext>
                  </a:extLst>
                </a:gridCol>
              </a:tblGrid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08409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50977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20824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92F5F11-E4CF-40DF-A666-B73CB9949E3F}"/>
              </a:ext>
            </a:extLst>
          </p:cNvPr>
          <p:cNvSpPr txBox="1"/>
          <p:nvPr/>
        </p:nvSpPr>
        <p:spPr>
          <a:xfrm>
            <a:off x="4312014" y="2780370"/>
            <a:ext cx="10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EBF201D-E0BB-4002-8FA0-88985A51FE1B}"/>
              </a:ext>
            </a:extLst>
          </p:cNvPr>
          <p:cNvSpPr txBox="1"/>
          <p:nvPr/>
        </p:nvSpPr>
        <p:spPr>
          <a:xfrm>
            <a:off x="4312015" y="3442212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CF8225-4241-4DF4-BF0B-6BC5769D1338}"/>
              </a:ext>
            </a:extLst>
          </p:cNvPr>
          <p:cNvSpPr txBox="1"/>
          <p:nvPr/>
        </p:nvSpPr>
        <p:spPr>
          <a:xfrm>
            <a:off x="4312014" y="4053908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2</a:t>
            </a:r>
            <a:endParaRPr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ED569C65-9BB3-47B2-9F4B-9D7E53357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492455"/>
              </p:ext>
            </p:extLst>
          </p:nvPr>
        </p:nvGraphicFramePr>
        <p:xfrm>
          <a:off x="1461241" y="2704215"/>
          <a:ext cx="1985682" cy="1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4">
                  <a:extLst>
                    <a:ext uri="{9D8B030D-6E8A-4147-A177-3AD203B41FA5}">
                      <a16:colId xmlns:a16="http://schemas.microsoft.com/office/drawing/2014/main" val="315537525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200851077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1335834286"/>
                    </a:ext>
                  </a:extLst>
                </a:gridCol>
              </a:tblGrid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908409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50977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208245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E39EFE-7D59-4FCD-81A3-09715317F5CF}"/>
              </a:ext>
            </a:extLst>
          </p:cNvPr>
          <p:cNvSpPr txBox="1"/>
          <p:nvPr/>
        </p:nvSpPr>
        <p:spPr>
          <a:xfrm>
            <a:off x="228593" y="2780370"/>
            <a:ext cx="10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4E5DD0-F16D-478C-AED2-70D2171C6A1C}"/>
              </a:ext>
            </a:extLst>
          </p:cNvPr>
          <p:cNvSpPr txBox="1"/>
          <p:nvPr/>
        </p:nvSpPr>
        <p:spPr>
          <a:xfrm>
            <a:off x="228594" y="3442212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1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20F292-A00D-4429-A1A7-59E6DAAA602D}"/>
              </a:ext>
            </a:extLst>
          </p:cNvPr>
          <p:cNvSpPr txBox="1"/>
          <p:nvPr/>
        </p:nvSpPr>
        <p:spPr>
          <a:xfrm>
            <a:off x="228593" y="4053908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2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4F84BF-624D-487F-A10B-57A9287E1A03}"/>
              </a:ext>
            </a:extLst>
          </p:cNvPr>
          <p:cNvSpPr txBox="1"/>
          <p:nvPr/>
        </p:nvSpPr>
        <p:spPr>
          <a:xfrm>
            <a:off x="228593" y="4676999"/>
            <a:ext cx="3905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 = 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address=0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0[2]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grayad_count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在下個時脈正緣到達時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BDC8D0-C6AD-478D-8E51-960110D4E714}"/>
              </a:ext>
            </a:extLst>
          </p:cNvPr>
          <p:cNvSpPr txBox="1"/>
          <p:nvPr/>
        </p:nvSpPr>
        <p:spPr>
          <a:xfrm>
            <a:off x="4115327" y="4676999"/>
            <a:ext cx="4069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 = 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address=128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1[2]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在下個時脈正緣到達時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B152F339-3B92-4EF6-A5CF-4C7315F068BD}"/>
              </a:ext>
            </a:extLst>
          </p:cNvPr>
          <p:cNvSpPr/>
          <p:nvPr/>
        </p:nvSpPr>
        <p:spPr>
          <a:xfrm>
            <a:off x="7733179" y="3467451"/>
            <a:ext cx="480661" cy="303815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1B073841-416D-4D15-861F-012BD708A2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0943419"/>
              </p:ext>
            </p:extLst>
          </p:nvPr>
        </p:nvGraphicFramePr>
        <p:xfrm>
          <a:off x="9642656" y="2702688"/>
          <a:ext cx="1985682" cy="1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4">
                  <a:extLst>
                    <a:ext uri="{9D8B030D-6E8A-4147-A177-3AD203B41FA5}">
                      <a16:colId xmlns:a16="http://schemas.microsoft.com/office/drawing/2014/main" val="315537525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200851077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1335834286"/>
                    </a:ext>
                  </a:extLst>
                </a:gridCol>
              </a:tblGrid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08409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128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50977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256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082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810D0D10-8BD1-400E-8C30-3D1D6DCC680C}"/>
              </a:ext>
            </a:extLst>
          </p:cNvPr>
          <p:cNvSpPr txBox="1"/>
          <p:nvPr/>
        </p:nvSpPr>
        <p:spPr>
          <a:xfrm>
            <a:off x="8410008" y="2778843"/>
            <a:ext cx="10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E8EF2E-26C0-4E22-B587-B6EC8A3A9E47}"/>
              </a:ext>
            </a:extLst>
          </p:cNvPr>
          <p:cNvSpPr txBox="1"/>
          <p:nvPr/>
        </p:nvSpPr>
        <p:spPr>
          <a:xfrm>
            <a:off x="8410009" y="3440685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1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440EAB-4C37-400A-8B45-E0E6CC1FD7F1}"/>
              </a:ext>
            </a:extLst>
          </p:cNvPr>
          <p:cNvSpPr txBox="1"/>
          <p:nvPr/>
        </p:nvSpPr>
        <p:spPr>
          <a:xfrm>
            <a:off x="8410008" y="4052381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2F53A3-4E42-4C83-ACD5-9B1C93C202DA}"/>
              </a:ext>
            </a:extLst>
          </p:cNvPr>
          <p:cNvSpPr txBox="1"/>
          <p:nvPr/>
        </p:nvSpPr>
        <p:spPr>
          <a:xfrm>
            <a:off x="8133157" y="4675472"/>
            <a:ext cx="40694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 = 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，輸入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address=256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2[2]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grayad_count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在下個時脈正緣到達時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+1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2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(grayad_count)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45CC0221-22EA-4CB4-A251-31D51DCA8C12}"/>
              </a:ext>
            </a:extLst>
          </p:cNvPr>
          <p:cNvSpPr/>
          <p:nvPr/>
        </p:nvSpPr>
        <p:spPr>
          <a:xfrm>
            <a:off x="3653142" y="3467451"/>
            <a:ext cx="480661" cy="303815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3E06588A-8709-4974-BC85-6DA7EAC87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527277"/>
              </p:ext>
            </p:extLst>
          </p:nvPr>
        </p:nvGraphicFramePr>
        <p:xfrm>
          <a:off x="5544662" y="2704215"/>
          <a:ext cx="1985682" cy="1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4">
                  <a:extLst>
                    <a:ext uri="{9D8B030D-6E8A-4147-A177-3AD203B41FA5}">
                      <a16:colId xmlns:a16="http://schemas.microsoft.com/office/drawing/2014/main" val="315537525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200851077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1335834286"/>
                    </a:ext>
                  </a:extLst>
                </a:gridCol>
              </a:tblGrid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08409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50977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20824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92F5F11-E4CF-40DF-A666-B73CB9949E3F}"/>
              </a:ext>
            </a:extLst>
          </p:cNvPr>
          <p:cNvSpPr txBox="1"/>
          <p:nvPr/>
        </p:nvSpPr>
        <p:spPr>
          <a:xfrm>
            <a:off x="4312014" y="2780370"/>
            <a:ext cx="10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EBF201D-E0BB-4002-8FA0-88985A51FE1B}"/>
              </a:ext>
            </a:extLst>
          </p:cNvPr>
          <p:cNvSpPr txBox="1"/>
          <p:nvPr/>
        </p:nvSpPr>
        <p:spPr>
          <a:xfrm>
            <a:off x="4312015" y="3442212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CF8225-4241-4DF4-BF0B-6BC5769D1338}"/>
              </a:ext>
            </a:extLst>
          </p:cNvPr>
          <p:cNvSpPr txBox="1"/>
          <p:nvPr/>
        </p:nvSpPr>
        <p:spPr>
          <a:xfrm>
            <a:off x="4312014" y="4053908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2</a:t>
            </a:r>
            <a:endParaRPr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ED569C65-9BB3-47B2-9F4B-9D7E53357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2071791"/>
              </p:ext>
            </p:extLst>
          </p:nvPr>
        </p:nvGraphicFramePr>
        <p:xfrm>
          <a:off x="1461241" y="2704215"/>
          <a:ext cx="1985682" cy="1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4">
                  <a:extLst>
                    <a:ext uri="{9D8B030D-6E8A-4147-A177-3AD203B41FA5}">
                      <a16:colId xmlns:a16="http://schemas.microsoft.com/office/drawing/2014/main" val="315537525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200851077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1335834286"/>
                    </a:ext>
                  </a:extLst>
                </a:gridCol>
              </a:tblGrid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908409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50977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208245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E39EFE-7D59-4FCD-81A3-09715317F5CF}"/>
              </a:ext>
            </a:extLst>
          </p:cNvPr>
          <p:cNvSpPr txBox="1"/>
          <p:nvPr/>
        </p:nvSpPr>
        <p:spPr>
          <a:xfrm>
            <a:off x="228593" y="2780370"/>
            <a:ext cx="10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4E5DD0-F16D-478C-AED2-70D2171C6A1C}"/>
              </a:ext>
            </a:extLst>
          </p:cNvPr>
          <p:cNvSpPr txBox="1"/>
          <p:nvPr/>
        </p:nvSpPr>
        <p:spPr>
          <a:xfrm>
            <a:off x="228594" y="3442212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1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20F292-A00D-4429-A1A7-59E6DAAA602D}"/>
              </a:ext>
            </a:extLst>
          </p:cNvPr>
          <p:cNvSpPr txBox="1"/>
          <p:nvPr/>
        </p:nvSpPr>
        <p:spPr>
          <a:xfrm>
            <a:off x="228593" y="4053908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2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4F84BF-624D-487F-A10B-57A9287E1A03}"/>
              </a:ext>
            </a:extLst>
          </p:cNvPr>
          <p:cNvSpPr txBox="1"/>
          <p:nvPr/>
        </p:nvSpPr>
        <p:spPr>
          <a:xfrm>
            <a:off x="228592" y="4676999"/>
            <a:ext cx="3706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時若原本該位址有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，則將該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左移後再將新的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0[2]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6BDC8D0-C6AD-478D-8E51-960110D4E714}"/>
              </a:ext>
            </a:extLst>
          </p:cNvPr>
          <p:cNvSpPr txBox="1"/>
          <p:nvPr/>
        </p:nvSpPr>
        <p:spPr>
          <a:xfrm>
            <a:off x="4312014" y="4678526"/>
            <a:ext cx="3686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時若原本該位址有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，則將該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左移後再將新的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1[2]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B152F339-3B92-4EF6-A5CF-4C7315F068BD}"/>
              </a:ext>
            </a:extLst>
          </p:cNvPr>
          <p:cNvSpPr/>
          <p:nvPr/>
        </p:nvSpPr>
        <p:spPr>
          <a:xfrm>
            <a:off x="7733179" y="3467451"/>
            <a:ext cx="480661" cy="303815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1B073841-416D-4D15-861F-012BD708A2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831246"/>
              </p:ext>
            </p:extLst>
          </p:nvPr>
        </p:nvGraphicFramePr>
        <p:xfrm>
          <a:off x="9642656" y="2702688"/>
          <a:ext cx="1985682" cy="1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4">
                  <a:extLst>
                    <a:ext uri="{9D8B030D-6E8A-4147-A177-3AD203B41FA5}">
                      <a16:colId xmlns:a16="http://schemas.microsoft.com/office/drawing/2014/main" val="315537525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200851077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1335834286"/>
                    </a:ext>
                  </a:extLst>
                </a:gridCol>
              </a:tblGrid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08409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129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50977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257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082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810D0D10-8BD1-400E-8C30-3D1D6DCC680C}"/>
              </a:ext>
            </a:extLst>
          </p:cNvPr>
          <p:cNvSpPr txBox="1"/>
          <p:nvPr/>
        </p:nvSpPr>
        <p:spPr>
          <a:xfrm>
            <a:off x="8410008" y="2778843"/>
            <a:ext cx="10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E8EF2E-26C0-4E22-B587-B6EC8A3A9E47}"/>
              </a:ext>
            </a:extLst>
          </p:cNvPr>
          <p:cNvSpPr txBox="1"/>
          <p:nvPr/>
        </p:nvSpPr>
        <p:spPr>
          <a:xfrm>
            <a:off x="8410009" y="3440685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1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440EAB-4C37-400A-8B45-E0E6CC1FD7F1}"/>
              </a:ext>
            </a:extLst>
          </p:cNvPr>
          <p:cNvSpPr txBox="1"/>
          <p:nvPr/>
        </p:nvSpPr>
        <p:spPr>
          <a:xfrm>
            <a:off x="8410008" y="4052381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12F53A3-4E42-4C83-ACD5-9B1C93C202DA}"/>
              </a:ext>
            </a:extLst>
          </p:cNvPr>
          <p:cNvSpPr txBox="1"/>
          <p:nvPr/>
        </p:nvSpPr>
        <p:spPr>
          <a:xfrm>
            <a:off x="8410008" y="4676999"/>
            <a:ext cx="3686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時若原本該位址有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，則將該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左移後再將新的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輸入至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2[2]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36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演算法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(grayad_count)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45CC0221-22EA-4CB4-A251-31D51DCA8C12}"/>
              </a:ext>
            </a:extLst>
          </p:cNvPr>
          <p:cNvSpPr/>
          <p:nvPr/>
        </p:nvSpPr>
        <p:spPr>
          <a:xfrm>
            <a:off x="3653142" y="3467451"/>
            <a:ext cx="480661" cy="303815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3E06588A-8709-4974-BC85-6DA7EAC87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1410032"/>
              </p:ext>
            </p:extLst>
          </p:nvPr>
        </p:nvGraphicFramePr>
        <p:xfrm>
          <a:off x="5544662" y="2704215"/>
          <a:ext cx="1985682" cy="1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4">
                  <a:extLst>
                    <a:ext uri="{9D8B030D-6E8A-4147-A177-3AD203B41FA5}">
                      <a16:colId xmlns:a16="http://schemas.microsoft.com/office/drawing/2014/main" val="315537525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200851077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1335834286"/>
                    </a:ext>
                  </a:extLst>
                </a:gridCol>
              </a:tblGrid>
              <a:tr h="615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08409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131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50977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08245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92F5F11-E4CF-40DF-A666-B73CB9949E3F}"/>
              </a:ext>
            </a:extLst>
          </p:cNvPr>
          <p:cNvSpPr txBox="1"/>
          <p:nvPr/>
        </p:nvSpPr>
        <p:spPr>
          <a:xfrm>
            <a:off x="4312014" y="2780370"/>
            <a:ext cx="10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0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EBF201D-E0BB-4002-8FA0-88985A51FE1B}"/>
              </a:ext>
            </a:extLst>
          </p:cNvPr>
          <p:cNvSpPr txBox="1"/>
          <p:nvPr/>
        </p:nvSpPr>
        <p:spPr>
          <a:xfrm>
            <a:off x="4312015" y="3442212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5CF8225-4241-4DF4-BF0B-6BC5769D1338}"/>
              </a:ext>
            </a:extLst>
          </p:cNvPr>
          <p:cNvSpPr txBox="1"/>
          <p:nvPr/>
        </p:nvSpPr>
        <p:spPr>
          <a:xfrm>
            <a:off x="4312014" y="4053908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2</a:t>
            </a:r>
            <a:endParaRPr lang="zh-TW" altLang="en-US" dirty="0"/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ED569C65-9BB3-47B2-9F4B-9D7E533572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095680"/>
              </p:ext>
            </p:extLst>
          </p:nvPr>
        </p:nvGraphicFramePr>
        <p:xfrm>
          <a:off x="1461241" y="2704215"/>
          <a:ext cx="1985682" cy="1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4">
                  <a:extLst>
                    <a:ext uri="{9D8B030D-6E8A-4147-A177-3AD203B41FA5}">
                      <a16:colId xmlns:a16="http://schemas.microsoft.com/office/drawing/2014/main" val="315537525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200851077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1335834286"/>
                    </a:ext>
                  </a:extLst>
                </a:gridCol>
              </a:tblGrid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908409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550977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08245"/>
                  </a:ext>
                </a:extLst>
              </a:tr>
            </a:tbl>
          </a:graphicData>
        </a:graphic>
      </p:graphicFrame>
      <p:sp>
        <p:nvSpPr>
          <p:cNvPr id="16" name="文字方塊 15">
            <a:extLst>
              <a:ext uri="{FF2B5EF4-FFF2-40B4-BE49-F238E27FC236}">
                <a16:creationId xmlns:a16="http://schemas.microsoft.com/office/drawing/2014/main" id="{D4E39EFE-7D59-4FCD-81A3-09715317F5CF}"/>
              </a:ext>
            </a:extLst>
          </p:cNvPr>
          <p:cNvSpPr txBox="1"/>
          <p:nvPr/>
        </p:nvSpPr>
        <p:spPr>
          <a:xfrm>
            <a:off x="228593" y="2780370"/>
            <a:ext cx="10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4E5DD0-F16D-478C-AED2-70D2171C6A1C}"/>
              </a:ext>
            </a:extLst>
          </p:cNvPr>
          <p:cNvSpPr txBox="1"/>
          <p:nvPr/>
        </p:nvSpPr>
        <p:spPr>
          <a:xfrm>
            <a:off x="228594" y="3442212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1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20F292-A00D-4429-A1A7-59E6DAAA602D}"/>
              </a:ext>
            </a:extLst>
          </p:cNvPr>
          <p:cNvSpPr txBox="1"/>
          <p:nvPr/>
        </p:nvSpPr>
        <p:spPr>
          <a:xfrm>
            <a:off x="228593" y="4053908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2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4F84BF-624D-487F-A10B-57A9287E1A03}"/>
              </a:ext>
            </a:extLst>
          </p:cNvPr>
          <p:cNvSpPr txBox="1"/>
          <p:nvPr/>
        </p:nvSpPr>
        <p:spPr>
          <a:xfrm>
            <a:off x="2562496" y="4864254"/>
            <a:ext cx="79500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 = 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，因為九宮格內的最後一個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恰巧輸入完畢，則將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lbp_valid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拉為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，下一個時脈正緣到達時，輸出之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lbp_addr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為最中間的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的位址，計算出的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為正解，且又因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lbp_valid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，所以輸出的答案有效。</a:t>
            </a:r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B152F339-3B92-4EF6-A5CF-4C7315F068BD}"/>
              </a:ext>
            </a:extLst>
          </p:cNvPr>
          <p:cNvSpPr/>
          <p:nvPr/>
        </p:nvSpPr>
        <p:spPr>
          <a:xfrm>
            <a:off x="7733179" y="3467451"/>
            <a:ext cx="480661" cy="303815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1B073841-416D-4D15-861F-012BD708A2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399349"/>
              </p:ext>
            </p:extLst>
          </p:nvPr>
        </p:nvGraphicFramePr>
        <p:xfrm>
          <a:off x="9642656" y="2702688"/>
          <a:ext cx="1985682" cy="1845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894">
                  <a:extLst>
                    <a:ext uri="{9D8B030D-6E8A-4147-A177-3AD203B41FA5}">
                      <a16:colId xmlns:a16="http://schemas.microsoft.com/office/drawing/2014/main" val="315537525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2008510779"/>
                    </a:ext>
                  </a:extLst>
                </a:gridCol>
                <a:gridCol w="661894">
                  <a:extLst>
                    <a:ext uri="{9D8B030D-6E8A-4147-A177-3AD203B41FA5}">
                      <a16:colId xmlns:a16="http://schemas.microsoft.com/office/drawing/2014/main" val="1335834286"/>
                    </a:ext>
                  </a:extLst>
                </a:gridCol>
              </a:tblGrid>
              <a:tr h="61510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08409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131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132</a:t>
                      </a:r>
                      <a:endParaRPr lang="zh-TW" altLang="en-US" sz="1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550977"/>
                  </a:ext>
                </a:extLst>
              </a:tr>
              <a:tr h="6151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260</a:t>
                      </a:r>
                      <a:endParaRPr lang="zh-TW" altLang="en-US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208245"/>
                  </a:ext>
                </a:extLst>
              </a:tr>
            </a:tbl>
          </a:graphicData>
        </a:graphic>
      </p:graphicFrame>
      <p:sp>
        <p:nvSpPr>
          <p:cNvPr id="24" name="文字方塊 23">
            <a:extLst>
              <a:ext uri="{FF2B5EF4-FFF2-40B4-BE49-F238E27FC236}">
                <a16:creationId xmlns:a16="http://schemas.microsoft.com/office/drawing/2014/main" id="{810D0D10-8BD1-400E-8C30-3D1D6DCC680C}"/>
              </a:ext>
            </a:extLst>
          </p:cNvPr>
          <p:cNvSpPr txBox="1"/>
          <p:nvPr/>
        </p:nvSpPr>
        <p:spPr>
          <a:xfrm>
            <a:off x="8410008" y="2778843"/>
            <a:ext cx="108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0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3E8EF2E-26C0-4E22-B587-B6EC8A3A9E47}"/>
              </a:ext>
            </a:extLst>
          </p:cNvPr>
          <p:cNvSpPr txBox="1"/>
          <p:nvPr/>
        </p:nvSpPr>
        <p:spPr>
          <a:xfrm>
            <a:off x="8410009" y="3440685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1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2440EAB-4C37-400A-8B45-E0E6CC1FD7F1}"/>
              </a:ext>
            </a:extLst>
          </p:cNvPr>
          <p:cNvSpPr txBox="1"/>
          <p:nvPr/>
        </p:nvSpPr>
        <p:spPr>
          <a:xfrm>
            <a:off x="8410008" y="4052381"/>
            <a:ext cx="10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buffer 2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7BCEC97-0E8A-490F-825E-FE29CF9148B6}"/>
              </a:ext>
            </a:extLst>
          </p:cNvPr>
          <p:cNvSpPr txBox="1"/>
          <p:nvPr/>
        </p:nvSpPr>
        <p:spPr>
          <a:xfrm>
            <a:off x="2562497" y="6003681"/>
            <a:ext cx="795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每一列的第一個</a:t>
            </a:r>
            <a:r>
              <a:rPr lang="en-US" altLang="zh-TW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從輸入到輸出共需</a:t>
            </a:r>
            <a:r>
              <a:rPr lang="en-US" altLang="zh-TW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9</a:t>
            </a:r>
            <a:r>
              <a:rPr lang="zh-TW" altLang="en-US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clock</a:t>
            </a:r>
            <a:r>
              <a:rPr lang="zh-TW" altLang="en-US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period</a:t>
            </a:r>
            <a:r>
              <a:rPr lang="zh-TW" altLang="en-US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，而該列剩餘之其他</a:t>
            </a:r>
            <a:r>
              <a:rPr lang="en-US" altLang="zh-TW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data</a:t>
            </a:r>
            <a:r>
              <a:rPr lang="zh-TW" altLang="en-US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則僅需</a:t>
            </a:r>
            <a:r>
              <a:rPr lang="en-US" altLang="zh-TW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clock</a:t>
            </a:r>
            <a:r>
              <a:rPr lang="zh-TW" altLang="en-US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b="1" dirty="0"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period</a:t>
            </a:r>
            <a:endParaRPr lang="zh-TW" altLang="en-US" b="1" dirty="0"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38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時序圖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gray_addr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FE0DC0-78BF-4373-932F-8C0E44B85C44}"/>
              </a:ext>
            </a:extLst>
          </p:cNvPr>
          <p:cNvSpPr txBox="1"/>
          <p:nvPr/>
        </p:nvSpPr>
        <p:spPr>
          <a:xfrm>
            <a:off x="1286431" y="5093796"/>
            <a:ext cx="9619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gray_addr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才從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開始加起。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+128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，代表輸入新的位址的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 1[2]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+128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，代表輸入新的位址的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 2[2]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- 255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，代表重新輸入新一行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0[2]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 descr="一張含有 文字, 計分板 的圖片&#10;&#10;自動產生的描述">
            <a:extLst>
              <a:ext uri="{FF2B5EF4-FFF2-40B4-BE49-F238E27FC236}">
                <a16:creationId xmlns:a16="http://schemas.microsoft.com/office/drawing/2014/main" id="{AFBEFB07-4265-4058-9771-D34FDC7E1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20" y="1912538"/>
            <a:ext cx="6541757" cy="303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39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圖片 19">
            <a:extLst>
              <a:ext uri="{FF2B5EF4-FFF2-40B4-BE49-F238E27FC236}">
                <a16:creationId xmlns:a16="http://schemas.microsoft.com/office/drawing/2014/main" id="{BEDE3A61-8740-4311-9B27-DBA7D11BD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36" y="1873577"/>
            <a:ext cx="6419525" cy="307091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時序圖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(grayad_count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sz="48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lbp_valid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2B0EF1E5-4131-454A-B735-6FDC7B918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018" y="1833700"/>
            <a:ext cx="5993963" cy="3150673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FE0DC0-78BF-4373-932F-8C0E44B85C44}"/>
              </a:ext>
            </a:extLst>
          </p:cNvPr>
          <p:cNvSpPr txBox="1"/>
          <p:nvPr/>
        </p:nvSpPr>
        <p:spPr>
          <a:xfrm>
            <a:off x="1228164" y="5031042"/>
            <a:ext cx="97356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時，因輸入九宮格尚未存滿，故將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lbp_valid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，代表輸出的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為無效值。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grayad_count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時，此時因輸入九宮格已存滿，故將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lbp_valid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，所以輸出的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為正解。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AutoNum type="circleNumWdWhitePlain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lbp_addr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個邊時，也就是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&lt;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lbp_addr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&gt; 16255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lbp_addr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%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，將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lbp_valid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，因系統預設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，所以即使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lbp_valid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亦為正解。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AutoNum type="circleNumWdWhitePlain"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12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時序圖</a:t>
            </a:r>
            <a:r>
              <a:rPr lang="en-US" altLang="zh-TW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(finish)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FFE0DC0-78BF-4373-932F-8C0E44B85C44}"/>
              </a:ext>
            </a:extLst>
          </p:cNvPr>
          <p:cNvSpPr txBox="1"/>
          <p:nvPr/>
        </p:nvSpPr>
        <p:spPr>
          <a:xfrm>
            <a:off x="1228164" y="5545829"/>
            <a:ext cx="9735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lbp_addr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16254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時，代表最後一個有值的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lbp_data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已輸出完成，此時將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finish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拉為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，代表整個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運算結束。</a:t>
            </a:r>
          </a:p>
        </p:txBody>
      </p:sp>
      <p:pic>
        <p:nvPicPr>
          <p:cNvPr id="6" name="內容版面配置區 5" descr="一張含有 文字, 計分板 的圖片&#10;&#10;自動產生的描述">
            <a:extLst>
              <a:ext uri="{FF2B5EF4-FFF2-40B4-BE49-F238E27FC236}">
                <a16:creationId xmlns:a16="http://schemas.microsoft.com/office/drawing/2014/main" id="{DAB71A02-907A-4A97-8A95-3C3DF543C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54" y="2183987"/>
            <a:ext cx="6176891" cy="3206260"/>
          </a:xfrm>
        </p:spPr>
      </p:pic>
    </p:spTree>
    <p:extLst>
      <p:ext uri="{BB962C8B-B14F-4D97-AF65-F5344CB8AC3E}">
        <p14:creationId xmlns:p14="http://schemas.microsoft.com/office/powerpoint/2010/main" val="178687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">
            <a:extLst>
              <a:ext uri="{FF2B5EF4-FFF2-40B4-BE49-F238E27FC236}">
                <a16:creationId xmlns:a16="http://schemas.microsoft.com/office/drawing/2014/main" id="{C8F2D6B1-0F0D-4D82-BF72-798854B0E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240912"/>
              </p:ext>
            </p:extLst>
          </p:nvPr>
        </p:nvGraphicFramePr>
        <p:xfrm>
          <a:off x="6961090" y="3863693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graphicFrame>
        <p:nvGraphicFramePr>
          <p:cNvPr id="79" name="表格 6">
            <a:extLst>
              <a:ext uri="{FF2B5EF4-FFF2-40B4-BE49-F238E27FC236}">
                <a16:creationId xmlns:a16="http://schemas.microsoft.com/office/drawing/2014/main" id="{D6DF0B7F-27D5-42B2-95A0-1EAD6E0A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993453"/>
              </p:ext>
            </p:extLst>
          </p:nvPr>
        </p:nvGraphicFramePr>
        <p:xfrm>
          <a:off x="8591360" y="3863693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graphicFrame>
        <p:nvGraphicFramePr>
          <p:cNvPr id="69" name="表格 6">
            <a:extLst>
              <a:ext uri="{FF2B5EF4-FFF2-40B4-BE49-F238E27FC236}">
                <a16:creationId xmlns:a16="http://schemas.microsoft.com/office/drawing/2014/main" id="{EBB2AD03-49A8-4D07-BA4B-050F8784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55874"/>
              </p:ext>
            </p:extLst>
          </p:nvPr>
        </p:nvGraphicFramePr>
        <p:xfrm>
          <a:off x="6961090" y="3282518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E0A39CF0-653D-4D73-9063-CFDE0B89F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82595"/>
              </p:ext>
            </p:extLst>
          </p:nvPr>
        </p:nvGraphicFramePr>
        <p:xfrm>
          <a:off x="5345201" y="4571411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硬體架構圖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908764-BF81-48AA-9759-9C86B04A02D0}"/>
              </a:ext>
            </a:extLst>
          </p:cNvPr>
          <p:cNvSpPr txBox="1"/>
          <p:nvPr/>
        </p:nvSpPr>
        <p:spPr>
          <a:xfrm>
            <a:off x="5345202" y="3355283"/>
            <a:ext cx="135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0 [2]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09540D-D235-4A2A-B38D-14301D928BD1}"/>
              </a:ext>
            </a:extLst>
          </p:cNvPr>
          <p:cNvSpPr txBox="1"/>
          <p:nvPr/>
        </p:nvSpPr>
        <p:spPr>
          <a:xfrm>
            <a:off x="5345201" y="3909439"/>
            <a:ext cx="135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1 [2]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2B30573-3397-4936-9DCD-884AC88BC297}"/>
              </a:ext>
            </a:extLst>
          </p:cNvPr>
          <p:cNvSpPr txBox="1"/>
          <p:nvPr/>
        </p:nvSpPr>
        <p:spPr>
          <a:xfrm>
            <a:off x="5381061" y="4625407"/>
            <a:ext cx="135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2 [2]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8D20B54-D66A-4AD7-9E24-7768252CECF5}"/>
              </a:ext>
            </a:extLst>
          </p:cNvPr>
          <p:cNvSpPr txBox="1"/>
          <p:nvPr/>
        </p:nvSpPr>
        <p:spPr>
          <a:xfrm>
            <a:off x="1649505" y="3850555"/>
            <a:ext cx="112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gray_data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DA7DEF3E-180C-44C7-80D9-8ACCE94196C7}"/>
              </a:ext>
            </a:extLst>
          </p:cNvPr>
          <p:cNvCxnSpPr>
            <a:cxnSpLocks/>
          </p:cNvCxnSpPr>
          <p:nvPr/>
        </p:nvCxnSpPr>
        <p:spPr>
          <a:xfrm>
            <a:off x="4384675" y="4062115"/>
            <a:ext cx="878541" cy="6981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表格 24">
            <a:extLst>
              <a:ext uri="{FF2B5EF4-FFF2-40B4-BE49-F238E27FC236}">
                <a16:creationId xmlns:a16="http://schemas.microsoft.com/office/drawing/2014/main" id="{E83111C8-BEAD-4E65-9099-7F90039C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55884"/>
              </p:ext>
            </p:extLst>
          </p:nvPr>
        </p:nvGraphicFramePr>
        <p:xfrm>
          <a:off x="3623144" y="3352267"/>
          <a:ext cx="761066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066">
                  <a:extLst>
                    <a:ext uri="{9D8B030D-6E8A-4147-A177-3AD203B41FA5}">
                      <a16:colId xmlns:a16="http://schemas.microsoft.com/office/drawing/2014/main" val="3304598362"/>
                    </a:ext>
                  </a:extLst>
                </a:gridCol>
              </a:tblGrid>
              <a:tr h="1446114"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endParaRPr lang="en-US" altLang="zh-TW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endParaRPr lang="en-US" altLang="zh-TW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23880"/>
                  </a:ext>
                </a:extLst>
              </a:tr>
            </a:tbl>
          </a:graphicData>
        </a:graphic>
      </p:graphicFrame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0DC3DDB2-A3C6-442A-BC4D-6D109248828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752993" y="3585334"/>
            <a:ext cx="581174" cy="443939"/>
          </a:xfrm>
          <a:prstGeom prst="bentConnector3">
            <a:avLst>
              <a:gd name="adj1" fmla="val 9916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7D8F17A5-AC7A-4628-AA5C-19CF3BB7F3A0}"/>
              </a:ext>
            </a:extLst>
          </p:cNvPr>
          <p:cNvCxnSpPr>
            <a:cxnSpLocks/>
          </p:cNvCxnSpPr>
          <p:nvPr/>
        </p:nvCxnSpPr>
        <p:spPr>
          <a:xfrm>
            <a:off x="2657849" y="4068599"/>
            <a:ext cx="878541" cy="5811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8E15BB82-057B-4FE5-8758-D5684DF552E3}"/>
              </a:ext>
            </a:extLst>
          </p:cNvPr>
          <p:cNvCxnSpPr>
            <a:cxnSpLocks/>
          </p:cNvCxnSpPr>
          <p:nvPr/>
        </p:nvCxnSpPr>
        <p:spPr>
          <a:xfrm>
            <a:off x="3097119" y="4068599"/>
            <a:ext cx="439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C49CE3E7-39C5-4FAD-9A2D-7A3404F7F3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82462" y="3643548"/>
            <a:ext cx="473252" cy="443942"/>
          </a:xfrm>
          <a:prstGeom prst="bentConnector3">
            <a:avLst>
              <a:gd name="adj1" fmla="val 10031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B2C9CC3C-91F4-4DCA-9180-F066CC8AB010}"/>
              </a:ext>
            </a:extLst>
          </p:cNvPr>
          <p:cNvCxnSpPr>
            <a:cxnSpLocks/>
          </p:cNvCxnSpPr>
          <p:nvPr/>
        </p:nvCxnSpPr>
        <p:spPr>
          <a:xfrm>
            <a:off x="4003677" y="2945714"/>
            <a:ext cx="0" cy="41576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0B469D79-1F59-47E9-AD4F-946654964FF3}"/>
              </a:ext>
            </a:extLst>
          </p:cNvPr>
          <p:cNvSpPr txBox="1"/>
          <p:nvPr/>
        </p:nvSpPr>
        <p:spPr>
          <a:xfrm>
            <a:off x="3092450" y="2620664"/>
            <a:ext cx="19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grayad_count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表格 6">
            <a:extLst>
              <a:ext uri="{FF2B5EF4-FFF2-40B4-BE49-F238E27FC236}">
                <a16:creationId xmlns:a16="http://schemas.microsoft.com/office/drawing/2014/main" id="{C84921BF-CAE4-4F4F-8402-1CD235784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307609"/>
              </p:ext>
            </p:extLst>
          </p:nvPr>
        </p:nvGraphicFramePr>
        <p:xfrm>
          <a:off x="5345201" y="3282518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graphicFrame>
        <p:nvGraphicFramePr>
          <p:cNvPr id="55" name="表格 6">
            <a:extLst>
              <a:ext uri="{FF2B5EF4-FFF2-40B4-BE49-F238E27FC236}">
                <a16:creationId xmlns:a16="http://schemas.microsoft.com/office/drawing/2014/main" id="{17DA5219-30BF-4164-A0E8-976146CF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883794"/>
              </p:ext>
            </p:extLst>
          </p:nvPr>
        </p:nvGraphicFramePr>
        <p:xfrm>
          <a:off x="5345201" y="3863693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5025EC58-20AA-461E-B59D-F34FCDBA2486}"/>
              </a:ext>
            </a:extLst>
          </p:cNvPr>
          <p:cNvCxnSpPr>
            <a:cxnSpLocks/>
          </p:cNvCxnSpPr>
          <p:nvPr/>
        </p:nvCxnSpPr>
        <p:spPr>
          <a:xfrm>
            <a:off x="4823945" y="4062115"/>
            <a:ext cx="439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D2334725-B472-4D51-ABDA-4471C399867C}"/>
              </a:ext>
            </a:extLst>
          </p:cNvPr>
          <p:cNvCxnSpPr>
            <a:cxnSpLocks/>
          </p:cNvCxnSpPr>
          <p:nvPr/>
        </p:nvCxnSpPr>
        <p:spPr>
          <a:xfrm>
            <a:off x="6515096" y="3551455"/>
            <a:ext cx="439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94B04BE-F8A9-4E6F-B703-713086B4830F}"/>
              </a:ext>
            </a:extLst>
          </p:cNvPr>
          <p:cNvCxnSpPr>
            <a:cxnSpLocks/>
          </p:cNvCxnSpPr>
          <p:nvPr/>
        </p:nvCxnSpPr>
        <p:spPr>
          <a:xfrm>
            <a:off x="6515096" y="4097891"/>
            <a:ext cx="439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39998BB-EA6F-42E6-9429-D9BFB2D9A7CC}"/>
              </a:ext>
            </a:extLst>
          </p:cNvPr>
          <p:cNvCxnSpPr>
            <a:cxnSpLocks/>
          </p:cNvCxnSpPr>
          <p:nvPr/>
        </p:nvCxnSpPr>
        <p:spPr>
          <a:xfrm>
            <a:off x="6529477" y="4815307"/>
            <a:ext cx="439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65" name="表格 6">
            <a:extLst>
              <a:ext uri="{FF2B5EF4-FFF2-40B4-BE49-F238E27FC236}">
                <a16:creationId xmlns:a16="http://schemas.microsoft.com/office/drawing/2014/main" id="{25D7DB19-1160-4208-945A-4C01F2A15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977841"/>
              </p:ext>
            </p:extLst>
          </p:nvPr>
        </p:nvGraphicFramePr>
        <p:xfrm>
          <a:off x="6961090" y="4571411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sp>
        <p:nvSpPr>
          <p:cNvPr id="66" name="文字方塊 65">
            <a:extLst>
              <a:ext uri="{FF2B5EF4-FFF2-40B4-BE49-F238E27FC236}">
                <a16:creationId xmlns:a16="http://schemas.microsoft.com/office/drawing/2014/main" id="{1AF8110C-BE5F-43B5-826B-EFA877778BA8}"/>
              </a:ext>
            </a:extLst>
          </p:cNvPr>
          <p:cNvSpPr txBox="1"/>
          <p:nvPr/>
        </p:nvSpPr>
        <p:spPr>
          <a:xfrm>
            <a:off x="6961091" y="3355283"/>
            <a:ext cx="135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0 [1]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6D8FCC8-8A18-4E02-8E02-1AD2B19279A6}"/>
              </a:ext>
            </a:extLst>
          </p:cNvPr>
          <p:cNvSpPr txBox="1"/>
          <p:nvPr/>
        </p:nvSpPr>
        <p:spPr>
          <a:xfrm>
            <a:off x="6961090" y="3909439"/>
            <a:ext cx="135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1 [1]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1D96058-B743-4DC3-A586-5F45A48160E7}"/>
              </a:ext>
            </a:extLst>
          </p:cNvPr>
          <p:cNvSpPr txBox="1"/>
          <p:nvPr/>
        </p:nvSpPr>
        <p:spPr>
          <a:xfrm>
            <a:off x="6996950" y="4625407"/>
            <a:ext cx="135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2 [1]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3A9A291A-CAE6-4783-AFF1-58FF38A76E06}"/>
              </a:ext>
            </a:extLst>
          </p:cNvPr>
          <p:cNvCxnSpPr>
            <a:cxnSpLocks/>
          </p:cNvCxnSpPr>
          <p:nvPr/>
        </p:nvCxnSpPr>
        <p:spPr>
          <a:xfrm>
            <a:off x="8130985" y="3551455"/>
            <a:ext cx="439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7805D88B-AC10-4DCF-A398-D7E1CCD4BA3C}"/>
              </a:ext>
            </a:extLst>
          </p:cNvPr>
          <p:cNvCxnSpPr>
            <a:cxnSpLocks/>
          </p:cNvCxnSpPr>
          <p:nvPr/>
        </p:nvCxnSpPr>
        <p:spPr>
          <a:xfrm>
            <a:off x="8130985" y="4097891"/>
            <a:ext cx="439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CEB965C5-A351-4FD1-9EAA-955A70C6EC0C}"/>
              </a:ext>
            </a:extLst>
          </p:cNvPr>
          <p:cNvCxnSpPr>
            <a:cxnSpLocks/>
          </p:cNvCxnSpPr>
          <p:nvPr/>
        </p:nvCxnSpPr>
        <p:spPr>
          <a:xfrm>
            <a:off x="8145366" y="4815307"/>
            <a:ext cx="4392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4" name="表格 6">
            <a:extLst>
              <a:ext uri="{FF2B5EF4-FFF2-40B4-BE49-F238E27FC236}">
                <a16:creationId xmlns:a16="http://schemas.microsoft.com/office/drawing/2014/main" id="{C1ACDADD-C9C6-4BFE-9F07-1B00C3008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10027"/>
              </p:ext>
            </p:extLst>
          </p:nvPr>
        </p:nvGraphicFramePr>
        <p:xfrm>
          <a:off x="8591360" y="4571411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sp>
        <p:nvSpPr>
          <p:cNvPr id="75" name="文字方塊 74">
            <a:extLst>
              <a:ext uri="{FF2B5EF4-FFF2-40B4-BE49-F238E27FC236}">
                <a16:creationId xmlns:a16="http://schemas.microsoft.com/office/drawing/2014/main" id="{DC7200CC-6F6B-4503-8EF6-F8AC02C813AD}"/>
              </a:ext>
            </a:extLst>
          </p:cNvPr>
          <p:cNvSpPr txBox="1"/>
          <p:nvPr/>
        </p:nvSpPr>
        <p:spPr>
          <a:xfrm>
            <a:off x="8591361" y="3355283"/>
            <a:ext cx="1353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0 [0]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E5E47C8-08B9-420A-9FB3-CAEE1881C0A8}"/>
              </a:ext>
            </a:extLst>
          </p:cNvPr>
          <p:cNvSpPr txBox="1"/>
          <p:nvPr/>
        </p:nvSpPr>
        <p:spPr>
          <a:xfrm>
            <a:off x="8591360" y="3909439"/>
            <a:ext cx="135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1 [0]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1E921B7-7E17-42BC-9F9A-060B9C05D296}"/>
              </a:ext>
            </a:extLst>
          </p:cNvPr>
          <p:cNvSpPr txBox="1"/>
          <p:nvPr/>
        </p:nvSpPr>
        <p:spPr>
          <a:xfrm>
            <a:off x="8627220" y="4625407"/>
            <a:ext cx="13536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2 [0]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8" name="表格 6">
            <a:extLst>
              <a:ext uri="{FF2B5EF4-FFF2-40B4-BE49-F238E27FC236}">
                <a16:creationId xmlns:a16="http://schemas.microsoft.com/office/drawing/2014/main" id="{21A40643-2FD8-4500-BBD4-8A36C7D77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981605"/>
              </p:ext>
            </p:extLst>
          </p:nvPr>
        </p:nvGraphicFramePr>
        <p:xfrm>
          <a:off x="8591360" y="3282518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925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表格 6">
            <a:extLst>
              <a:ext uri="{FF2B5EF4-FFF2-40B4-BE49-F238E27FC236}">
                <a16:creationId xmlns:a16="http://schemas.microsoft.com/office/drawing/2014/main" id="{C8F2D6B1-0F0D-4D82-BF72-798854B0E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0789"/>
              </p:ext>
            </p:extLst>
          </p:nvPr>
        </p:nvGraphicFramePr>
        <p:xfrm>
          <a:off x="1327814" y="5176737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graphicFrame>
        <p:nvGraphicFramePr>
          <p:cNvPr id="79" name="表格 6">
            <a:extLst>
              <a:ext uri="{FF2B5EF4-FFF2-40B4-BE49-F238E27FC236}">
                <a16:creationId xmlns:a16="http://schemas.microsoft.com/office/drawing/2014/main" id="{D6DF0B7F-27D5-42B2-95A0-1EAD6E0A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217825"/>
              </p:ext>
            </p:extLst>
          </p:nvPr>
        </p:nvGraphicFramePr>
        <p:xfrm>
          <a:off x="1327814" y="4567520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graphicFrame>
        <p:nvGraphicFramePr>
          <p:cNvPr id="69" name="表格 6">
            <a:extLst>
              <a:ext uri="{FF2B5EF4-FFF2-40B4-BE49-F238E27FC236}">
                <a16:creationId xmlns:a16="http://schemas.microsoft.com/office/drawing/2014/main" id="{EBB2AD03-49A8-4D07-BA4B-050F87840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63684"/>
              </p:ext>
            </p:extLst>
          </p:nvPr>
        </p:nvGraphicFramePr>
        <p:xfrm>
          <a:off x="1328752" y="3333577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graphicFrame>
        <p:nvGraphicFramePr>
          <p:cNvPr id="13" name="表格 6">
            <a:extLst>
              <a:ext uri="{FF2B5EF4-FFF2-40B4-BE49-F238E27FC236}">
                <a16:creationId xmlns:a16="http://schemas.microsoft.com/office/drawing/2014/main" id="{E0A39CF0-653D-4D73-9063-CFDE0B89F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366789"/>
              </p:ext>
            </p:extLst>
          </p:nvPr>
        </p:nvGraphicFramePr>
        <p:xfrm>
          <a:off x="6563204" y="4568547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15A52F3A-7791-4290-9C1E-F6A7FE2E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硬體架構圖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輸出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4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E908764-BF81-48AA-9759-9C86B04A02D0}"/>
              </a:ext>
            </a:extLst>
          </p:cNvPr>
          <p:cNvSpPr txBox="1"/>
          <p:nvPr/>
        </p:nvSpPr>
        <p:spPr>
          <a:xfrm>
            <a:off x="1328753" y="4049795"/>
            <a:ext cx="13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0 [2]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09540D-D235-4A2A-B38D-14301D928BD1}"/>
              </a:ext>
            </a:extLst>
          </p:cNvPr>
          <p:cNvSpPr txBox="1"/>
          <p:nvPr/>
        </p:nvSpPr>
        <p:spPr>
          <a:xfrm>
            <a:off x="6563204" y="2819521"/>
            <a:ext cx="13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1 [2]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2B30573-3397-4936-9DCD-884AC88BC297}"/>
              </a:ext>
            </a:extLst>
          </p:cNvPr>
          <p:cNvSpPr txBox="1"/>
          <p:nvPr/>
        </p:nvSpPr>
        <p:spPr>
          <a:xfrm>
            <a:off x="6599064" y="4622543"/>
            <a:ext cx="13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2 [2]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表格 6">
            <a:extLst>
              <a:ext uri="{FF2B5EF4-FFF2-40B4-BE49-F238E27FC236}">
                <a16:creationId xmlns:a16="http://schemas.microsoft.com/office/drawing/2014/main" id="{C84921BF-CAE4-4F4F-8402-1CD235784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678139"/>
              </p:ext>
            </p:extLst>
          </p:nvPr>
        </p:nvGraphicFramePr>
        <p:xfrm>
          <a:off x="1328752" y="3950135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graphicFrame>
        <p:nvGraphicFramePr>
          <p:cNvPr id="55" name="表格 6">
            <a:extLst>
              <a:ext uri="{FF2B5EF4-FFF2-40B4-BE49-F238E27FC236}">
                <a16:creationId xmlns:a16="http://schemas.microsoft.com/office/drawing/2014/main" id="{17DA5219-30BF-4164-A0E8-976146CF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438951"/>
              </p:ext>
            </p:extLst>
          </p:nvPr>
        </p:nvGraphicFramePr>
        <p:xfrm>
          <a:off x="6563204" y="2743613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graphicFrame>
        <p:nvGraphicFramePr>
          <p:cNvPr id="65" name="表格 6">
            <a:extLst>
              <a:ext uri="{FF2B5EF4-FFF2-40B4-BE49-F238E27FC236}">
                <a16:creationId xmlns:a16="http://schemas.microsoft.com/office/drawing/2014/main" id="{25D7DB19-1160-4208-945A-4C01F2A15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299047"/>
              </p:ext>
            </p:extLst>
          </p:nvPr>
        </p:nvGraphicFramePr>
        <p:xfrm>
          <a:off x="6554239" y="3993290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sp>
        <p:nvSpPr>
          <p:cNvPr id="66" name="文字方塊 65">
            <a:extLst>
              <a:ext uri="{FF2B5EF4-FFF2-40B4-BE49-F238E27FC236}">
                <a16:creationId xmlns:a16="http://schemas.microsoft.com/office/drawing/2014/main" id="{1AF8110C-BE5F-43B5-826B-EFA877778BA8}"/>
              </a:ext>
            </a:extLst>
          </p:cNvPr>
          <p:cNvSpPr txBox="1"/>
          <p:nvPr/>
        </p:nvSpPr>
        <p:spPr>
          <a:xfrm>
            <a:off x="1328753" y="3433237"/>
            <a:ext cx="13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0 [1]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C6D8FCC8-8A18-4E02-8E02-1AD2B19279A6}"/>
              </a:ext>
            </a:extLst>
          </p:cNvPr>
          <p:cNvSpPr txBox="1"/>
          <p:nvPr/>
        </p:nvSpPr>
        <p:spPr>
          <a:xfrm>
            <a:off x="1327814" y="5222483"/>
            <a:ext cx="13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1 [1]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A1D96058-B743-4DC3-A586-5F45A48160E7}"/>
              </a:ext>
            </a:extLst>
          </p:cNvPr>
          <p:cNvSpPr txBox="1"/>
          <p:nvPr/>
        </p:nvSpPr>
        <p:spPr>
          <a:xfrm>
            <a:off x="6590099" y="4047286"/>
            <a:ext cx="13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2 [1]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4" name="表格 6">
            <a:extLst>
              <a:ext uri="{FF2B5EF4-FFF2-40B4-BE49-F238E27FC236}">
                <a16:creationId xmlns:a16="http://schemas.microsoft.com/office/drawing/2014/main" id="{C1ACDADD-C9C6-4BFE-9F07-1B00C3008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355457"/>
              </p:ext>
            </p:extLst>
          </p:nvPr>
        </p:nvGraphicFramePr>
        <p:xfrm>
          <a:off x="6554239" y="3391575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sp>
        <p:nvSpPr>
          <p:cNvPr id="75" name="文字方塊 74">
            <a:extLst>
              <a:ext uri="{FF2B5EF4-FFF2-40B4-BE49-F238E27FC236}">
                <a16:creationId xmlns:a16="http://schemas.microsoft.com/office/drawing/2014/main" id="{DC7200CC-6F6B-4503-8EF6-F8AC02C813AD}"/>
              </a:ext>
            </a:extLst>
          </p:cNvPr>
          <p:cNvSpPr txBox="1"/>
          <p:nvPr/>
        </p:nvSpPr>
        <p:spPr>
          <a:xfrm>
            <a:off x="1328753" y="2816679"/>
            <a:ext cx="1353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0 [0]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E5E47C8-08B9-420A-9FB3-CAEE1881C0A8}"/>
              </a:ext>
            </a:extLst>
          </p:cNvPr>
          <p:cNvSpPr txBox="1"/>
          <p:nvPr/>
        </p:nvSpPr>
        <p:spPr>
          <a:xfrm>
            <a:off x="1327814" y="4613266"/>
            <a:ext cx="13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1 [0]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1E921B7-7E17-42BC-9F9A-060B9C05D296}"/>
              </a:ext>
            </a:extLst>
          </p:cNvPr>
          <p:cNvSpPr txBox="1"/>
          <p:nvPr/>
        </p:nvSpPr>
        <p:spPr>
          <a:xfrm>
            <a:off x="6590099" y="3445571"/>
            <a:ext cx="135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2 [0]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8" name="表格 6">
            <a:extLst>
              <a:ext uri="{FF2B5EF4-FFF2-40B4-BE49-F238E27FC236}">
                <a16:creationId xmlns:a16="http://schemas.microsoft.com/office/drawing/2014/main" id="{21A40643-2FD8-4500-BBD4-8A36C7D77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86098"/>
              </p:ext>
            </p:extLst>
          </p:nvPr>
        </p:nvGraphicFramePr>
        <p:xfrm>
          <a:off x="1328752" y="2717019"/>
          <a:ext cx="1163172" cy="468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3172">
                  <a:extLst>
                    <a:ext uri="{9D8B030D-6E8A-4147-A177-3AD203B41FA5}">
                      <a16:colId xmlns:a16="http://schemas.microsoft.com/office/drawing/2014/main" val="1330895706"/>
                    </a:ext>
                  </a:extLst>
                </a:gridCol>
              </a:tblGrid>
              <a:tr h="468396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980377"/>
                  </a:ext>
                </a:extLst>
              </a:tr>
            </a:tbl>
          </a:graphicData>
        </a:graphic>
      </p:graphicFrame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749FCFE6-F06B-4182-96EE-E26F7F41CE60}"/>
              </a:ext>
            </a:extLst>
          </p:cNvPr>
          <p:cNvCxnSpPr>
            <a:cxnSpLocks/>
          </p:cNvCxnSpPr>
          <p:nvPr/>
        </p:nvCxnSpPr>
        <p:spPr>
          <a:xfrm>
            <a:off x="2490986" y="4717089"/>
            <a:ext cx="85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361BBAE4-D995-4E27-A1B5-2DA07B510FA5}"/>
              </a:ext>
            </a:extLst>
          </p:cNvPr>
          <p:cNvCxnSpPr>
            <a:cxnSpLocks/>
          </p:cNvCxnSpPr>
          <p:nvPr/>
        </p:nvCxnSpPr>
        <p:spPr>
          <a:xfrm>
            <a:off x="2490986" y="4103076"/>
            <a:ext cx="85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F412A495-6B37-4636-8B54-58F0D9EFBF18}"/>
              </a:ext>
            </a:extLst>
          </p:cNvPr>
          <p:cNvCxnSpPr>
            <a:cxnSpLocks/>
          </p:cNvCxnSpPr>
          <p:nvPr/>
        </p:nvCxnSpPr>
        <p:spPr>
          <a:xfrm>
            <a:off x="2490986" y="3516601"/>
            <a:ext cx="85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1D7A486-9166-4814-85C5-5E96F8077238}"/>
              </a:ext>
            </a:extLst>
          </p:cNvPr>
          <p:cNvCxnSpPr>
            <a:cxnSpLocks/>
          </p:cNvCxnSpPr>
          <p:nvPr/>
        </p:nvCxnSpPr>
        <p:spPr>
          <a:xfrm>
            <a:off x="2490986" y="2861010"/>
            <a:ext cx="85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DA45BB3-71C4-46AD-BA17-2E2D23D6D6C2}"/>
              </a:ext>
            </a:extLst>
          </p:cNvPr>
          <p:cNvCxnSpPr>
            <a:cxnSpLocks/>
          </p:cNvCxnSpPr>
          <p:nvPr/>
        </p:nvCxnSpPr>
        <p:spPr>
          <a:xfrm>
            <a:off x="2490986" y="5392729"/>
            <a:ext cx="84868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B5CB5B5-F6DF-4A38-8123-20FC0C15514D}"/>
              </a:ext>
            </a:extLst>
          </p:cNvPr>
          <p:cNvCxnSpPr>
            <a:cxnSpLocks/>
            <a:stCxn id="67" idx="3"/>
            <a:endCxn id="75" idx="3"/>
          </p:cNvCxnSpPr>
          <p:nvPr/>
        </p:nvCxnSpPr>
        <p:spPr>
          <a:xfrm flipV="1">
            <a:off x="2681485" y="2970568"/>
            <a:ext cx="938" cy="2405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橢圓 17">
            <a:extLst>
              <a:ext uri="{FF2B5EF4-FFF2-40B4-BE49-F238E27FC236}">
                <a16:creationId xmlns:a16="http://schemas.microsoft.com/office/drawing/2014/main" id="{52F38A71-2B33-4F87-B475-C980EFCB3070}"/>
              </a:ext>
            </a:extLst>
          </p:cNvPr>
          <p:cNvSpPr/>
          <p:nvPr/>
        </p:nvSpPr>
        <p:spPr>
          <a:xfrm>
            <a:off x="2634874" y="5351425"/>
            <a:ext cx="76243" cy="782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50684DCB-07DB-4763-8598-8D2CA867B3F6}"/>
              </a:ext>
            </a:extLst>
          </p:cNvPr>
          <p:cNvCxnSpPr>
            <a:cxnSpLocks/>
          </p:cNvCxnSpPr>
          <p:nvPr/>
        </p:nvCxnSpPr>
        <p:spPr>
          <a:xfrm flipV="1">
            <a:off x="2832991" y="3632200"/>
            <a:ext cx="4234" cy="17612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33D7035E-D889-4D1A-B086-A805B480B560}"/>
              </a:ext>
            </a:extLst>
          </p:cNvPr>
          <p:cNvCxnSpPr>
            <a:cxnSpLocks/>
          </p:cNvCxnSpPr>
          <p:nvPr/>
        </p:nvCxnSpPr>
        <p:spPr>
          <a:xfrm flipV="1">
            <a:off x="2981113" y="4238352"/>
            <a:ext cx="0" cy="11682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3CF88919-E02E-4FAB-8F6E-5433DD81C01A}"/>
              </a:ext>
            </a:extLst>
          </p:cNvPr>
          <p:cNvCxnSpPr>
            <a:cxnSpLocks/>
          </p:cNvCxnSpPr>
          <p:nvPr/>
        </p:nvCxnSpPr>
        <p:spPr>
          <a:xfrm flipV="1">
            <a:off x="3117335" y="4822468"/>
            <a:ext cx="0" cy="5702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橢圓 79">
            <a:extLst>
              <a:ext uri="{FF2B5EF4-FFF2-40B4-BE49-F238E27FC236}">
                <a16:creationId xmlns:a16="http://schemas.microsoft.com/office/drawing/2014/main" id="{5DB2173C-24CE-4F0E-B5F0-A8AF25AECFD5}"/>
              </a:ext>
            </a:extLst>
          </p:cNvPr>
          <p:cNvSpPr/>
          <p:nvPr/>
        </p:nvSpPr>
        <p:spPr>
          <a:xfrm>
            <a:off x="2794803" y="5346718"/>
            <a:ext cx="76243" cy="782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C163626D-0058-4B2E-BC4F-41F4B8A6DFEF}"/>
              </a:ext>
            </a:extLst>
          </p:cNvPr>
          <p:cNvSpPr/>
          <p:nvPr/>
        </p:nvSpPr>
        <p:spPr>
          <a:xfrm>
            <a:off x="2938224" y="5351425"/>
            <a:ext cx="76243" cy="782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10388073-F5D3-4FD9-897D-10EDC3191616}"/>
              </a:ext>
            </a:extLst>
          </p:cNvPr>
          <p:cNvSpPr/>
          <p:nvPr/>
        </p:nvSpPr>
        <p:spPr>
          <a:xfrm>
            <a:off x="3085633" y="5346675"/>
            <a:ext cx="76243" cy="782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0255478-0985-4CCE-AE29-E93E892BEC8E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2682423" y="2970568"/>
            <a:ext cx="660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DC768ECD-EE3D-40EB-AEC5-A00AF56AAA97}"/>
              </a:ext>
            </a:extLst>
          </p:cNvPr>
          <p:cNvCxnSpPr>
            <a:cxnSpLocks/>
          </p:cNvCxnSpPr>
          <p:nvPr/>
        </p:nvCxnSpPr>
        <p:spPr>
          <a:xfrm>
            <a:off x="2831767" y="3632200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7F8875C1-03A3-4693-9C7D-BD44342D939B}"/>
              </a:ext>
            </a:extLst>
          </p:cNvPr>
          <p:cNvCxnSpPr>
            <a:cxnSpLocks/>
          </p:cNvCxnSpPr>
          <p:nvPr/>
        </p:nvCxnSpPr>
        <p:spPr>
          <a:xfrm>
            <a:off x="2976345" y="4240043"/>
            <a:ext cx="366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1112BBCA-B6DD-462D-895A-28C59E869E55}"/>
              </a:ext>
            </a:extLst>
          </p:cNvPr>
          <p:cNvCxnSpPr>
            <a:cxnSpLocks/>
          </p:cNvCxnSpPr>
          <p:nvPr/>
        </p:nvCxnSpPr>
        <p:spPr>
          <a:xfrm>
            <a:off x="3123754" y="4828564"/>
            <a:ext cx="2188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636BBA5A-E974-4C6A-A719-E4AD4B37E5F0}"/>
              </a:ext>
            </a:extLst>
          </p:cNvPr>
          <p:cNvSpPr/>
          <p:nvPr/>
        </p:nvSpPr>
        <p:spPr>
          <a:xfrm>
            <a:off x="3342640" y="2717019"/>
            <a:ext cx="728706" cy="3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C52F6349-2714-490B-A71F-7E9C03FA8B6F}"/>
              </a:ext>
            </a:extLst>
          </p:cNvPr>
          <p:cNvSpPr/>
          <p:nvPr/>
        </p:nvSpPr>
        <p:spPr>
          <a:xfrm>
            <a:off x="3342640" y="3358507"/>
            <a:ext cx="728706" cy="3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591C0784-9E64-4589-B592-82AF9115A612}"/>
              </a:ext>
            </a:extLst>
          </p:cNvPr>
          <p:cNvSpPr/>
          <p:nvPr/>
        </p:nvSpPr>
        <p:spPr>
          <a:xfrm>
            <a:off x="3342640" y="3967694"/>
            <a:ext cx="728706" cy="3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AD2C41BF-6338-40E9-BF40-9A6FD07618A5}"/>
              </a:ext>
            </a:extLst>
          </p:cNvPr>
          <p:cNvSpPr/>
          <p:nvPr/>
        </p:nvSpPr>
        <p:spPr>
          <a:xfrm>
            <a:off x="3351208" y="4556389"/>
            <a:ext cx="728706" cy="3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2F046F70-8113-4D95-844D-D80E6DD4D7C1}"/>
              </a:ext>
            </a:extLst>
          </p:cNvPr>
          <p:cNvCxnSpPr>
            <a:cxnSpLocks/>
          </p:cNvCxnSpPr>
          <p:nvPr/>
        </p:nvCxnSpPr>
        <p:spPr>
          <a:xfrm>
            <a:off x="4079914" y="2915554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C62BB488-094D-4369-85AD-0AE706322E59}"/>
              </a:ext>
            </a:extLst>
          </p:cNvPr>
          <p:cNvCxnSpPr>
            <a:cxnSpLocks/>
          </p:cNvCxnSpPr>
          <p:nvPr/>
        </p:nvCxnSpPr>
        <p:spPr>
          <a:xfrm>
            <a:off x="4071346" y="3557042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CC6BCE6-15AE-48F9-B513-5F005B87E51D}"/>
              </a:ext>
            </a:extLst>
          </p:cNvPr>
          <p:cNvCxnSpPr>
            <a:cxnSpLocks/>
          </p:cNvCxnSpPr>
          <p:nvPr/>
        </p:nvCxnSpPr>
        <p:spPr>
          <a:xfrm>
            <a:off x="4079914" y="4169093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646F583E-567C-44DC-92A5-D41447E5E83D}"/>
              </a:ext>
            </a:extLst>
          </p:cNvPr>
          <p:cNvCxnSpPr>
            <a:cxnSpLocks/>
          </p:cNvCxnSpPr>
          <p:nvPr/>
        </p:nvCxnSpPr>
        <p:spPr>
          <a:xfrm>
            <a:off x="4079914" y="4754924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8FC1E3-773B-4525-8DED-780E4DA49388}"/>
              </a:ext>
            </a:extLst>
          </p:cNvPr>
          <p:cNvSpPr txBox="1"/>
          <p:nvPr/>
        </p:nvSpPr>
        <p:spPr>
          <a:xfrm>
            <a:off x="4632708" y="271351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7D81F65B-AB11-41AC-B5DF-1FE2137CBBC9}"/>
              </a:ext>
            </a:extLst>
          </p:cNvPr>
          <p:cNvSpPr txBox="1"/>
          <p:nvPr/>
        </p:nvSpPr>
        <p:spPr>
          <a:xfrm>
            <a:off x="4632708" y="3352041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EBE2F1E0-6F7A-4A7E-A336-6DE950D4541B}"/>
              </a:ext>
            </a:extLst>
          </p:cNvPr>
          <p:cNvSpPr txBox="1"/>
          <p:nvPr/>
        </p:nvSpPr>
        <p:spPr>
          <a:xfrm>
            <a:off x="4632708" y="3951299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920F5958-B500-4ADA-9817-F6F288748F5C}"/>
              </a:ext>
            </a:extLst>
          </p:cNvPr>
          <p:cNvSpPr txBox="1"/>
          <p:nvPr/>
        </p:nvSpPr>
        <p:spPr>
          <a:xfrm>
            <a:off x="4632708" y="4547791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7F1148C8-A5E6-46B2-8AD8-11F494CF1FFE}"/>
              </a:ext>
            </a:extLst>
          </p:cNvPr>
          <p:cNvCxnSpPr>
            <a:cxnSpLocks/>
          </p:cNvCxnSpPr>
          <p:nvPr/>
        </p:nvCxnSpPr>
        <p:spPr>
          <a:xfrm>
            <a:off x="7733167" y="4759893"/>
            <a:ext cx="85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EBDB9E73-EA02-47DF-A6DC-657D8AED013B}"/>
              </a:ext>
            </a:extLst>
          </p:cNvPr>
          <p:cNvCxnSpPr>
            <a:cxnSpLocks/>
          </p:cNvCxnSpPr>
          <p:nvPr/>
        </p:nvCxnSpPr>
        <p:spPr>
          <a:xfrm>
            <a:off x="7733167" y="4145880"/>
            <a:ext cx="85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直線單箭頭接點 97">
            <a:extLst>
              <a:ext uri="{FF2B5EF4-FFF2-40B4-BE49-F238E27FC236}">
                <a16:creationId xmlns:a16="http://schemas.microsoft.com/office/drawing/2014/main" id="{7B666731-AEE9-4935-9101-3BDF4E01C1DB}"/>
              </a:ext>
            </a:extLst>
          </p:cNvPr>
          <p:cNvCxnSpPr>
            <a:cxnSpLocks/>
          </p:cNvCxnSpPr>
          <p:nvPr/>
        </p:nvCxnSpPr>
        <p:spPr>
          <a:xfrm>
            <a:off x="7733167" y="3559405"/>
            <a:ext cx="85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直線單箭頭接點 98">
            <a:extLst>
              <a:ext uri="{FF2B5EF4-FFF2-40B4-BE49-F238E27FC236}">
                <a16:creationId xmlns:a16="http://schemas.microsoft.com/office/drawing/2014/main" id="{428ABC81-DB30-4C46-A059-0CED68FC2E05}"/>
              </a:ext>
            </a:extLst>
          </p:cNvPr>
          <p:cNvCxnSpPr>
            <a:cxnSpLocks/>
          </p:cNvCxnSpPr>
          <p:nvPr/>
        </p:nvCxnSpPr>
        <p:spPr>
          <a:xfrm>
            <a:off x="7733167" y="2903814"/>
            <a:ext cx="8516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ACF40EB6-EEBC-414E-84A5-E9DCE0DB10D8}"/>
              </a:ext>
            </a:extLst>
          </p:cNvPr>
          <p:cNvCxnSpPr>
            <a:cxnSpLocks/>
          </p:cNvCxnSpPr>
          <p:nvPr/>
        </p:nvCxnSpPr>
        <p:spPr>
          <a:xfrm>
            <a:off x="7924604" y="3013372"/>
            <a:ext cx="6602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79D6EB0B-20C8-4083-90F1-45837B0E5891}"/>
              </a:ext>
            </a:extLst>
          </p:cNvPr>
          <p:cNvCxnSpPr>
            <a:cxnSpLocks/>
          </p:cNvCxnSpPr>
          <p:nvPr/>
        </p:nvCxnSpPr>
        <p:spPr>
          <a:xfrm>
            <a:off x="8073948" y="3675004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直線單箭頭接點 101">
            <a:extLst>
              <a:ext uri="{FF2B5EF4-FFF2-40B4-BE49-F238E27FC236}">
                <a16:creationId xmlns:a16="http://schemas.microsoft.com/office/drawing/2014/main" id="{7C8D3C3C-7180-43C0-9EE7-318A26CBCAFD}"/>
              </a:ext>
            </a:extLst>
          </p:cNvPr>
          <p:cNvCxnSpPr>
            <a:cxnSpLocks/>
          </p:cNvCxnSpPr>
          <p:nvPr/>
        </p:nvCxnSpPr>
        <p:spPr>
          <a:xfrm>
            <a:off x="8218526" y="4282847"/>
            <a:ext cx="3662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ED66F29F-0AB9-4450-A699-B88CAEE16F91}"/>
              </a:ext>
            </a:extLst>
          </p:cNvPr>
          <p:cNvCxnSpPr>
            <a:cxnSpLocks/>
          </p:cNvCxnSpPr>
          <p:nvPr/>
        </p:nvCxnSpPr>
        <p:spPr>
          <a:xfrm>
            <a:off x="8365935" y="4871368"/>
            <a:ext cx="2188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橢圓 103">
            <a:extLst>
              <a:ext uri="{FF2B5EF4-FFF2-40B4-BE49-F238E27FC236}">
                <a16:creationId xmlns:a16="http://schemas.microsoft.com/office/drawing/2014/main" id="{73D6F935-A0F9-4481-85C1-702F8C6134BF}"/>
              </a:ext>
            </a:extLst>
          </p:cNvPr>
          <p:cNvSpPr/>
          <p:nvPr/>
        </p:nvSpPr>
        <p:spPr>
          <a:xfrm>
            <a:off x="8584821" y="2759823"/>
            <a:ext cx="728706" cy="3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endParaRPr lang="zh-TW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橢圓 104">
            <a:extLst>
              <a:ext uri="{FF2B5EF4-FFF2-40B4-BE49-F238E27FC236}">
                <a16:creationId xmlns:a16="http://schemas.microsoft.com/office/drawing/2014/main" id="{8B506C9E-AEC4-45E0-8431-C66C7E7A1721}"/>
              </a:ext>
            </a:extLst>
          </p:cNvPr>
          <p:cNvSpPr/>
          <p:nvPr/>
        </p:nvSpPr>
        <p:spPr>
          <a:xfrm>
            <a:off x="8584821" y="3401311"/>
            <a:ext cx="728706" cy="3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6" name="橢圓 105">
            <a:extLst>
              <a:ext uri="{FF2B5EF4-FFF2-40B4-BE49-F238E27FC236}">
                <a16:creationId xmlns:a16="http://schemas.microsoft.com/office/drawing/2014/main" id="{41BC0A8E-FEBD-40FE-A70B-64721841366B}"/>
              </a:ext>
            </a:extLst>
          </p:cNvPr>
          <p:cNvSpPr/>
          <p:nvPr/>
        </p:nvSpPr>
        <p:spPr>
          <a:xfrm>
            <a:off x="8584821" y="4010498"/>
            <a:ext cx="728706" cy="3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7" name="橢圓 106">
            <a:extLst>
              <a:ext uri="{FF2B5EF4-FFF2-40B4-BE49-F238E27FC236}">
                <a16:creationId xmlns:a16="http://schemas.microsoft.com/office/drawing/2014/main" id="{5AA33A7B-D31F-40CF-B0B4-350B210879F0}"/>
              </a:ext>
            </a:extLst>
          </p:cNvPr>
          <p:cNvSpPr/>
          <p:nvPr/>
        </p:nvSpPr>
        <p:spPr>
          <a:xfrm>
            <a:off x="8593389" y="4599193"/>
            <a:ext cx="728706" cy="39707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5AF36164-4218-43F3-A8A8-93069B2BB339}"/>
              </a:ext>
            </a:extLst>
          </p:cNvPr>
          <p:cNvCxnSpPr>
            <a:cxnSpLocks/>
          </p:cNvCxnSpPr>
          <p:nvPr/>
        </p:nvCxnSpPr>
        <p:spPr>
          <a:xfrm>
            <a:off x="9322095" y="2958358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876F735E-808C-4458-8258-19DAE7892895}"/>
              </a:ext>
            </a:extLst>
          </p:cNvPr>
          <p:cNvCxnSpPr>
            <a:cxnSpLocks/>
          </p:cNvCxnSpPr>
          <p:nvPr/>
        </p:nvCxnSpPr>
        <p:spPr>
          <a:xfrm>
            <a:off x="9313527" y="3599846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0" name="直線單箭頭接點 109">
            <a:extLst>
              <a:ext uri="{FF2B5EF4-FFF2-40B4-BE49-F238E27FC236}">
                <a16:creationId xmlns:a16="http://schemas.microsoft.com/office/drawing/2014/main" id="{12B717F5-90B8-42B2-8F4D-F86C1A65117C}"/>
              </a:ext>
            </a:extLst>
          </p:cNvPr>
          <p:cNvCxnSpPr>
            <a:cxnSpLocks/>
          </p:cNvCxnSpPr>
          <p:nvPr/>
        </p:nvCxnSpPr>
        <p:spPr>
          <a:xfrm>
            <a:off x="9322095" y="4211897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702EA505-165F-45D0-A758-B14D6C9E7CAB}"/>
              </a:ext>
            </a:extLst>
          </p:cNvPr>
          <p:cNvCxnSpPr>
            <a:cxnSpLocks/>
          </p:cNvCxnSpPr>
          <p:nvPr/>
        </p:nvCxnSpPr>
        <p:spPr>
          <a:xfrm>
            <a:off x="9322095" y="4797728"/>
            <a:ext cx="5108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文字方塊 111">
            <a:extLst>
              <a:ext uri="{FF2B5EF4-FFF2-40B4-BE49-F238E27FC236}">
                <a16:creationId xmlns:a16="http://schemas.microsoft.com/office/drawing/2014/main" id="{BE0FE9FC-A835-407A-B3C4-FEA0CC14588F}"/>
              </a:ext>
            </a:extLst>
          </p:cNvPr>
          <p:cNvSpPr txBox="1"/>
          <p:nvPr/>
        </p:nvSpPr>
        <p:spPr>
          <a:xfrm>
            <a:off x="9908461" y="2760236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字方塊 112">
            <a:extLst>
              <a:ext uri="{FF2B5EF4-FFF2-40B4-BE49-F238E27FC236}">
                <a16:creationId xmlns:a16="http://schemas.microsoft.com/office/drawing/2014/main" id="{B8880A9B-8827-4E80-BFE9-3CC0F5851F3A}"/>
              </a:ext>
            </a:extLst>
          </p:cNvPr>
          <p:cNvSpPr txBox="1"/>
          <p:nvPr/>
        </p:nvSpPr>
        <p:spPr>
          <a:xfrm>
            <a:off x="9908461" y="3398758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BBCFD039-6C35-4405-AF8A-D5A9978FF56B}"/>
              </a:ext>
            </a:extLst>
          </p:cNvPr>
          <p:cNvSpPr txBox="1"/>
          <p:nvPr/>
        </p:nvSpPr>
        <p:spPr>
          <a:xfrm>
            <a:off x="9908461" y="3998016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55ACB0EF-9326-45CC-80BA-70E2B8DEDDF4}"/>
              </a:ext>
            </a:extLst>
          </p:cNvPr>
          <p:cNvSpPr txBox="1"/>
          <p:nvPr/>
        </p:nvSpPr>
        <p:spPr>
          <a:xfrm>
            <a:off x="9908461" y="4594508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lbp_data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線接點 115">
            <a:extLst>
              <a:ext uri="{FF2B5EF4-FFF2-40B4-BE49-F238E27FC236}">
                <a16:creationId xmlns:a16="http://schemas.microsoft.com/office/drawing/2014/main" id="{0838923E-15BA-4150-AD55-6660353BBEE7}"/>
              </a:ext>
            </a:extLst>
          </p:cNvPr>
          <p:cNvCxnSpPr>
            <a:cxnSpLocks/>
          </p:cNvCxnSpPr>
          <p:nvPr/>
        </p:nvCxnSpPr>
        <p:spPr>
          <a:xfrm flipV="1">
            <a:off x="7916760" y="3003805"/>
            <a:ext cx="938" cy="240580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244653C3-50E4-4207-B900-329A73B53507}"/>
              </a:ext>
            </a:extLst>
          </p:cNvPr>
          <p:cNvCxnSpPr>
            <a:cxnSpLocks/>
          </p:cNvCxnSpPr>
          <p:nvPr/>
        </p:nvCxnSpPr>
        <p:spPr>
          <a:xfrm flipV="1">
            <a:off x="8065087" y="3667760"/>
            <a:ext cx="3946" cy="1714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接點 117">
            <a:extLst>
              <a:ext uri="{FF2B5EF4-FFF2-40B4-BE49-F238E27FC236}">
                <a16:creationId xmlns:a16="http://schemas.microsoft.com/office/drawing/2014/main" id="{BD630D55-BBA9-4CD0-8E10-EA4532837BB5}"/>
              </a:ext>
            </a:extLst>
          </p:cNvPr>
          <p:cNvCxnSpPr>
            <a:cxnSpLocks/>
          </p:cNvCxnSpPr>
          <p:nvPr/>
        </p:nvCxnSpPr>
        <p:spPr>
          <a:xfrm flipV="1">
            <a:off x="8216388" y="4277767"/>
            <a:ext cx="2138" cy="11163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>
            <a:extLst>
              <a:ext uri="{FF2B5EF4-FFF2-40B4-BE49-F238E27FC236}">
                <a16:creationId xmlns:a16="http://schemas.microsoft.com/office/drawing/2014/main" id="{F0E14D9D-00D9-40A5-9D89-40F6759A50A7}"/>
              </a:ext>
            </a:extLst>
          </p:cNvPr>
          <p:cNvCxnSpPr>
            <a:cxnSpLocks/>
          </p:cNvCxnSpPr>
          <p:nvPr/>
        </p:nvCxnSpPr>
        <p:spPr>
          <a:xfrm flipV="1">
            <a:off x="8362770" y="4866288"/>
            <a:ext cx="0" cy="52919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橢圓 119">
            <a:extLst>
              <a:ext uri="{FF2B5EF4-FFF2-40B4-BE49-F238E27FC236}">
                <a16:creationId xmlns:a16="http://schemas.microsoft.com/office/drawing/2014/main" id="{30250974-6195-4499-A5EE-8CA5EDA7BB42}"/>
              </a:ext>
            </a:extLst>
          </p:cNvPr>
          <p:cNvSpPr/>
          <p:nvPr/>
        </p:nvSpPr>
        <p:spPr>
          <a:xfrm>
            <a:off x="7877472" y="5355298"/>
            <a:ext cx="76243" cy="782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1" name="橢圓 120">
            <a:extLst>
              <a:ext uri="{FF2B5EF4-FFF2-40B4-BE49-F238E27FC236}">
                <a16:creationId xmlns:a16="http://schemas.microsoft.com/office/drawing/2014/main" id="{768B6C3A-A7CC-484B-B142-C9044BEF69D7}"/>
              </a:ext>
            </a:extLst>
          </p:cNvPr>
          <p:cNvSpPr/>
          <p:nvPr/>
        </p:nvSpPr>
        <p:spPr>
          <a:xfrm>
            <a:off x="8027919" y="5355178"/>
            <a:ext cx="76243" cy="782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橢圓 121">
            <a:extLst>
              <a:ext uri="{FF2B5EF4-FFF2-40B4-BE49-F238E27FC236}">
                <a16:creationId xmlns:a16="http://schemas.microsoft.com/office/drawing/2014/main" id="{A39CBA0B-70E7-4A62-AC78-71B67625EA4C}"/>
              </a:ext>
            </a:extLst>
          </p:cNvPr>
          <p:cNvSpPr/>
          <p:nvPr/>
        </p:nvSpPr>
        <p:spPr>
          <a:xfrm>
            <a:off x="8172163" y="5351424"/>
            <a:ext cx="76243" cy="782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橢圓 122">
            <a:extLst>
              <a:ext uri="{FF2B5EF4-FFF2-40B4-BE49-F238E27FC236}">
                <a16:creationId xmlns:a16="http://schemas.microsoft.com/office/drawing/2014/main" id="{2D7F0266-E90D-4ACD-A2CD-24643ACA60C1}"/>
              </a:ext>
            </a:extLst>
          </p:cNvPr>
          <p:cNvSpPr/>
          <p:nvPr/>
        </p:nvSpPr>
        <p:spPr>
          <a:xfrm>
            <a:off x="8318494" y="5345018"/>
            <a:ext cx="76243" cy="7822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04753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Yu Gothic"/>
        <a:ea typeface=""/>
        <a:cs typeface=""/>
      </a:majorFont>
      <a:minorFont>
        <a:latin typeface="Yu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</TotalTime>
  <Words>976</Words>
  <Application>Microsoft Office PowerPoint</Application>
  <PresentationFormat>寬螢幕</PresentationFormat>
  <Paragraphs>180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Yu Gothic</vt:lpstr>
      <vt:lpstr>Yu Gothic Medium</vt:lpstr>
      <vt:lpstr>標楷體</vt:lpstr>
      <vt:lpstr>Arial</vt:lpstr>
      <vt:lpstr>Cambria Math</vt:lpstr>
      <vt:lpstr>Times New Roman</vt:lpstr>
      <vt:lpstr>Wingdings</vt:lpstr>
      <vt:lpstr>SketchyVTI</vt:lpstr>
      <vt:lpstr>Local Binary Pattern report </vt:lpstr>
      <vt:lpstr>演算法(grayad_count)</vt:lpstr>
      <vt:lpstr>演算法(grayad_count)</vt:lpstr>
      <vt:lpstr>演算法(grayad_count)</vt:lpstr>
      <vt:lpstr>時序圖(gray_addr)</vt:lpstr>
      <vt:lpstr>時序圖(grayad_count與lbp_valid)</vt:lpstr>
      <vt:lpstr>時序圖(finish)</vt:lpstr>
      <vt:lpstr>硬體架構圖(輸入)</vt:lpstr>
      <vt:lpstr>硬體架構圖(輸出)</vt:lpstr>
      <vt:lpstr>實際硬體架構圖</vt:lpstr>
      <vt:lpstr>模擬結果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Binary Pattern report </dc:title>
  <dc:creator>士翔 周</dc:creator>
  <cp:lastModifiedBy>士翔 周</cp:lastModifiedBy>
  <cp:revision>14</cp:revision>
  <dcterms:created xsi:type="dcterms:W3CDTF">2021-10-02T08:52:54Z</dcterms:created>
  <dcterms:modified xsi:type="dcterms:W3CDTF">2021-10-04T06:14:49Z</dcterms:modified>
</cp:coreProperties>
</file>