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1" r:id="rId1"/>
  </p:sldMasterIdLst>
  <p:notesMasterIdLst>
    <p:notesMasterId r:id="rId25"/>
  </p:notesMasterIdLst>
  <p:handoutMasterIdLst>
    <p:handoutMasterId r:id="rId26"/>
  </p:handoutMasterIdLst>
  <p:sldIdLst>
    <p:sldId id="349" r:id="rId2"/>
    <p:sldId id="350" r:id="rId3"/>
    <p:sldId id="351" r:id="rId4"/>
    <p:sldId id="371" r:id="rId5"/>
    <p:sldId id="359" r:id="rId6"/>
    <p:sldId id="365" r:id="rId7"/>
    <p:sldId id="364" r:id="rId8"/>
    <p:sldId id="366" r:id="rId9"/>
    <p:sldId id="367" r:id="rId10"/>
    <p:sldId id="360" r:id="rId11"/>
    <p:sldId id="304" r:id="rId12"/>
    <p:sldId id="361" r:id="rId13"/>
    <p:sldId id="311" r:id="rId14"/>
    <p:sldId id="370" r:id="rId15"/>
    <p:sldId id="369" r:id="rId16"/>
    <p:sldId id="352" r:id="rId17"/>
    <p:sldId id="353" r:id="rId18"/>
    <p:sldId id="354" r:id="rId19"/>
    <p:sldId id="356" r:id="rId20"/>
    <p:sldId id="357" r:id="rId21"/>
    <p:sldId id="358" r:id="rId22"/>
    <p:sldId id="362" r:id="rId23"/>
    <p:sldId id="363" r:id="rId24"/>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720B3-E133-4404-8DAC-F44BD6131636}" v="2" dt="2018-11-12T02:38:19.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966" autoAdjust="0"/>
    <p:restoredTop sz="94660"/>
  </p:normalViewPr>
  <p:slideViewPr>
    <p:cSldViewPr>
      <p:cViewPr varScale="1">
        <p:scale>
          <a:sx n="68" d="100"/>
          <a:sy n="68" d="100"/>
        </p:scale>
        <p:origin x="78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35" Type="http://schemas.openxmlformats.org/officeDocument/2006/relationships/customXml" Target="../customXml/item3.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ni Wongso" userId="63eaad76-91a1-4ce2-80f5-744d53874659" providerId="ADAL" clId="{165720B3-E133-4404-8DAC-F44BD6131636}"/>
    <pc:docChg chg="custSel addSld modSld">
      <pc:chgData name="Rini Wongso" userId="63eaad76-91a1-4ce2-80f5-744d53874659" providerId="ADAL" clId="{165720B3-E133-4404-8DAC-F44BD6131636}" dt="2018-11-27T08:31:03.557" v="55" actId="478"/>
      <pc:docMkLst>
        <pc:docMk/>
      </pc:docMkLst>
      <pc:sldChg chg="delSp">
        <pc:chgData name="Rini Wongso" userId="63eaad76-91a1-4ce2-80f5-744d53874659" providerId="ADAL" clId="{165720B3-E133-4404-8DAC-F44BD6131636}" dt="2018-11-27T08:31:03.557" v="55" actId="478"/>
        <pc:sldMkLst>
          <pc:docMk/>
          <pc:sldMk cId="4060106678" sldId="304"/>
        </pc:sldMkLst>
        <pc:spChg chg="del">
          <ac:chgData name="Rini Wongso" userId="63eaad76-91a1-4ce2-80f5-744d53874659" providerId="ADAL" clId="{165720B3-E133-4404-8DAC-F44BD6131636}" dt="2018-11-27T08:31:03.557" v="55" actId="478"/>
          <ac:spMkLst>
            <pc:docMk/>
            <pc:sldMk cId="4060106678" sldId="304"/>
            <ac:spMk id="7" creationId="{00000000-0000-0000-0000-000000000000}"/>
          </ac:spMkLst>
        </pc:spChg>
      </pc:sldChg>
      <pc:sldChg chg="modSp">
        <pc:chgData name="Rini Wongso" userId="63eaad76-91a1-4ce2-80f5-744d53874659" providerId="ADAL" clId="{165720B3-E133-4404-8DAC-F44BD6131636}" dt="2018-11-14T09:33:49.993" v="15" actId="2711"/>
        <pc:sldMkLst>
          <pc:docMk/>
          <pc:sldMk cId="3179451158" sldId="349"/>
        </pc:sldMkLst>
        <pc:spChg chg="mod">
          <ac:chgData name="Rini Wongso" userId="63eaad76-91a1-4ce2-80f5-744d53874659" providerId="ADAL" clId="{165720B3-E133-4404-8DAC-F44BD6131636}" dt="2018-11-14T09:33:49.993" v="15" actId="2711"/>
          <ac:spMkLst>
            <pc:docMk/>
            <pc:sldMk cId="3179451158" sldId="349"/>
            <ac:spMk id="5" creationId="{20E2BB45-3A23-4211-9019-2D13A462E547}"/>
          </ac:spMkLst>
        </pc:spChg>
        <pc:spChg chg="mod">
          <ac:chgData name="Rini Wongso" userId="63eaad76-91a1-4ce2-80f5-744d53874659" providerId="ADAL" clId="{165720B3-E133-4404-8DAC-F44BD6131636}" dt="2018-11-14T09:33:40.692" v="14" actId="2711"/>
          <ac:spMkLst>
            <pc:docMk/>
            <pc:sldMk cId="3179451158" sldId="349"/>
            <ac:spMk id="11" creationId="{00000000-0000-0000-0000-000000000000}"/>
          </ac:spMkLst>
        </pc:spChg>
      </pc:sldChg>
      <pc:sldChg chg="modSp">
        <pc:chgData name="Rini Wongso" userId="63eaad76-91a1-4ce2-80f5-744d53874659" providerId="ADAL" clId="{165720B3-E133-4404-8DAC-F44BD6131636}" dt="2018-11-14T09:35:01.236" v="17" actId="2711"/>
        <pc:sldMkLst>
          <pc:docMk/>
          <pc:sldMk cId="1676060948" sldId="350"/>
        </pc:sldMkLst>
        <pc:spChg chg="mod">
          <ac:chgData name="Rini Wongso" userId="63eaad76-91a1-4ce2-80f5-744d53874659" providerId="ADAL" clId="{165720B3-E133-4404-8DAC-F44BD6131636}" dt="2018-11-14T09:35:01.236" v="17" actId="2711"/>
          <ac:spMkLst>
            <pc:docMk/>
            <pc:sldMk cId="1676060948" sldId="350"/>
            <ac:spMk id="2" creationId="{00000000-0000-0000-0000-000000000000}"/>
          </ac:spMkLst>
        </pc:spChg>
        <pc:spChg chg="mod">
          <ac:chgData name="Rini Wongso" userId="63eaad76-91a1-4ce2-80f5-744d53874659" providerId="ADAL" clId="{165720B3-E133-4404-8DAC-F44BD6131636}" dt="2018-11-14T09:34:56.557" v="16" actId="2711"/>
          <ac:spMkLst>
            <pc:docMk/>
            <pc:sldMk cId="1676060948" sldId="350"/>
            <ac:spMk id="3" creationId="{00000000-0000-0000-0000-000000000000}"/>
          </ac:spMkLst>
        </pc:spChg>
      </pc:sldChg>
      <pc:sldChg chg="modSp">
        <pc:chgData name="Rini Wongso" userId="63eaad76-91a1-4ce2-80f5-744d53874659" providerId="ADAL" clId="{165720B3-E133-4404-8DAC-F44BD6131636}" dt="2018-11-14T09:35:21.614" v="21" actId="2711"/>
        <pc:sldMkLst>
          <pc:docMk/>
          <pc:sldMk cId="1543618606" sldId="351"/>
        </pc:sldMkLst>
        <pc:spChg chg="mod">
          <ac:chgData name="Rini Wongso" userId="63eaad76-91a1-4ce2-80f5-744d53874659" providerId="ADAL" clId="{165720B3-E133-4404-8DAC-F44BD6131636}" dt="2018-11-14T09:35:21.614" v="21" actId="2711"/>
          <ac:spMkLst>
            <pc:docMk/>
            <pc:sldMk cId="1543618606" sldId="351"/>
            <ac:spMk id="2" creationId="{00000000-0000-0000-0000-000000000000}"/>
          </ac:spMkLst>
        </pc:spChg>
        <pc:spChg chg="mod">
          <ac:chgData name="Rini Wongso" userId="63eaad76-91a1-4ce2-80f5-744d53874659" providerId="ADAL" clId="{165720B3-E133-4404-8DAC-F44BD6131636}" dt="2018-11-14T09:35:16.608" v="20" actId="2711"/>
          <ac:spMkLst>
            <pc:docMk/>
            <pc:sldMk cId="1543618606" sldId="351"/>
            <ac:spMk id="7" creationId="{00000000-0000-0000-0000-000000000000}"/>
          </ac:spMkLst>
        </pc:spChg>
      </pc:sldChg>
      <pc:sldChg chg="modSp">
        <pc:chgData name="Rini Wongso" userId="63eaad76-91a1-4ce2-80f5-744d53874659" providerId="ADAL" clId="{165720B3-E133-4404-8DAC-F44BD6131636}" dt="2018-11-14T09:35:41.410" v="23" actId="2711"/>
        <pc:sldMkLst>
          <pc:docMk/>
          <pc:sldMk cId="3192525591" sldId="352"/>
        </pc:sldMkLst>
        <pc:spChg chg="mod">
          <ac:chgData name="Rini Wongso" userId="63eaad76-91a1-4ce2-80f5-744d53874659" providerId="ADAL" clId="{165720B3-E133-4404-8DAC-F44BD6131636}" dt="2018-11-14T09:35:27.086" v="22" actId="2711"/>
          <ac:spMkLst>
            <pc:docMk/>
            <pc:sldMk cId="3192525591" sldId="352"/>
            <ac:spMk id="2" creationId="{00000000-0000-0000-0000-000000000000}"/>
          </ac:spMkLst>
        </pc:spChg>
        <pc:spChg chg="mod">
          <ac:chgData name="Rini Wongso" userId="63eaad76-91a1-4ce2-80f5-744d53874659" providerId="ADAL" clId="{165720B3-E133-4404-8DAC-F44BD6131636}" dt="2018-11-14T09:35:41.410" v="23" actId="2711"/>
          <ac:spMkLst>
            <pc:docMk/>
            <pc:sldMk cId="3192525591" sldId="352"/>
            <ac:spMk id="5" creationId="{00000000-0000-0000-0000-000000000000}"/>
          </ac:spMkLst>
        </pc:spChg>
        <pc:spChg chg="mod">
          <ac:chgData name="Rini Wongso" userId="63eaad76-91a1-4ce2-80f5-744d53874659" providerId="ADAL" clId="{165720B3-E133-4404-8DAC-F44BD6131636}" dt="2018-11-14T09:35:41.410" v="23" actId="2711"/>
          <ac:spMkLst>
            <pc:docMk/>
            <pc:sldMk cId="3192525591" sldId="352"/>
            <ac:spMk id="7" creationId="{00000000-0000-0000-0000-000000000000}"/>
          </ac:spMkLst>
        </pc:spChg>
      </pc:sldChg>
      <pc:sldChg chg="modSp">
        <pc:chgData name="Rini Wongso" userId="63eaad76-91a1-4ce2-80f5-744d53874659" providerId="ADAL" clId="{165720B3-E133-4404-8DAC-F44BD6131636}" dt="2018-11-14T09:36:06.422" v="25" actId="2711"/>
        <pc:sldMkLst>
          <pc:docMk/>
          <pc:sldMk cId="2119664809" sldId="353"/>
        </pc:sldMkLst>
        <pc:spChg chg="mod">
          <ac:chgData name="Rini Wongso" userId="63eaad76-91a1-4ce2-80f5-744d53874659" providerId="ADAL" clId="{165720B3-E133-4404-8DAC-F44BD6131636}" dt="2018-11-14T09:36:06.422" v="25" actId="2711"/>
          <ac:spMkLst>
            <pc:docMk/>
            <pc:sldMk cId="2119664809" sldId="353"/>
            <ac:spMk id="2" creationId="{00000000-0000-0000-0000-000000000000}"/>
          </ac:spMkLst>
        </pc:spChg>
        <pc:spChg chg="mod">
          <ac:chgData name="Rini Wongso" userId="63eaad76-91a1-4ce2-80f5-744d53874659" providerId="ADAL" clId="{165720B3-E133-4404-8DAC-F44BD6131636}" dt="2018-11-14T09:36:02.439" v="24" actId="2711"/>
          <ac:spMkLst>
            <pc:docMk/>
            <pc:sldMk cId="2119664809" sldId="353"/>
            <ac:spMk id="5" creationId="{00000000-0000-0000-0000-000000000000}"/>
          </ac:spMkLst>
        </pc:spChg>
        <pc:spChg chg="mod">
          <ac:chgData name="Rini Wongso" userId="63eaad76-91a1-4ce2-80f5-744d53874659" providerId="ADAL" clId="{165720B3-E133-4404-8DAC-F44BD6131636}" dt="2018-11-14T09:36:02.439" v="24" actId="2711"/>
          <ac:spMkLst>
            <pc:docMk/>
            <pc:sldMk cId="2119664809" sldId="353"/>
            <ac:spMk id="7" creationId="{00000000-0000-0000-0000-000000000000}"/>
          </ac:spMkLst>
        </pc:spChg>
      </pc:sldChg>
      <pc:sldChg chg="modSp">
        <pc:chgData name="Rini Wongso" userId="63eaad76-91a1-4ce2-80f5-744d53874659" providerId="ADAL" clId="{165720B3-E133-4404-8DAC-F44BD6131636}" dt="2018-11-14T09:36:31.640" v="29" actId="2711"/>
        <pc:sldMkLst>
          <pc:docMk/>
          <pc:sldMk cId="1854408021" sldId="354"/>
        </pc:sldMkLst>
        <pc:spChg chg="mod">
          <ac:chgData name="Rini Wongso" userId="63eaad76-91a1-4ce2-80f5-744d53874659" providerId="ADAL" clId="{165720B3-E133-4404-8DAC-F44BD6131636}" dt="2018-11-14T09:36:11.587" v="26" actId="2711"/>
          <ac:spMkLst>
            <pc:docMk/>
            <pc:sldMk cId="1854408021" sldId="354"/>
            <ac:spMk id="2" creationId="{00000000-0000-0000-0000-000000000000}"/>
          </ac:spMkLst>
        </pc:spChg>
        <pc:spChg chg="mod">
          <ac:chgData name="Rini Wongso" userId="63eaad76-91a1-4ce2-80f5-744d53874659" providerId="ADAL" clId="{165720B3-E133-4404-8DAC-F44BD6131636}" dt="2018-11-14T09:36:24.779" v="28" actId="14100"/>
          <ac:spMkLst>
            <pc:docMk/>
            <pc:sldMk cId="1854408021" sldId="354"/>
            <ac:spMk id="5" creationId="{00000000-0000-0000-0000-000000000000}"/>
          </ac:spMkLst>
        </pc:spChg>
        <pc:spChg chg="mod">
          <ac:chgData name="Rini Wongso" userId="63eaad76-91a1-4ce2-80f5-744d53874659" providerId="ADAL" clId="{165720B3-E133-4404-8DAC-F44BD6131636}" dt="2018-11-14T09:36:31.640" v="29" actId="2711"/>
          <ac:spMkLst>
            <pc:docMk/>
            <pc:sldMk cId="1854408021" sldId="354"/>
            <ac:spMk id="7" creationId="{00000000-0000-0000-0000-000000000000}"/>
          </ac:spMkLst>
        </pc:spChg>
      </pc:sldChg>
      <pc:sldChg chg="modSp">
        <pc:chgData name="Rini Wongso" userId="63eaad76-91a1-4ce2-80f5-744d53874659" providerId="ADAL" clId="{165720B3-E133-4404-8DAC-F44BD6131636}" dt="2018-11-14T09:36:43.864" v="30" actId="2711"/>
        <pc:sldMkLst>
          <pc:docMk/>
          <pc:sldMk cId="1289278564" sldId="356"/>
        </pc:sldMkLst>
        <pc:spChg chg="mod">
          <ac:chgData name="Rini Wongso" userId="63eaad76-91a1-4ce2-80f5-744d53874659" providerId="ADAL" clId="{165720B3-E133-4404-8DAC-F44BD6131636}" dt="2018-11-14T09:36:43.864" v="30" actId="2711"/>
          <ac:spMkLst>
            <pc:docMk/>
            <pc:sldMk cId="1289278564" sldId="356"/>
            <ac:spMk id="2" creationId="{00000000-0000-0000-0000-000000000000}"/>
          </ac:spMkLst>
        </pc:spChg>
      </pc:sldChg>
      <pc:sldChg chg="modSp">
        <pc:chgData name="Rini Wongso" userId="63eaad76-91a1-4ce2-80f5-744d53874659" providerId="ADAL" clId="{165720B3-E133-4404-8DAC-F44BD6131636}" dt="2018-11-14T09:37:07.864" v="32" actId="2711"/>
        <pc:sldMkLst>
          <pc:docMk/>
          <pc:sldMk cId="2318320703" sldId="357"/>
        </pc:sldMkLst>
        <pc:spChg chg="mod">
          <ac:chgData name="Rini Wongso" userId="63eaad76-91a1-4ce2-80f5-744d53874659" providerId="ADAL" clId="{165720B3-E133-4404-8DAC-F44BD6131636}" dt="2018-11-14T09:36:54.497" v="31" actId="2711"/>
          <ac:spMkLst>
            <pc:docMk/>
            <pc:sldMk cId="2318320703" sldId="357"/>
            <ac:spMk id="2" creationId="{00000000-0000-0000-0000-000000000000}"/>
          </ac:spMkLst>
        </pc:spChg>
        <pc:spChg chg="mod">
          <ac:chgData name="Rini Wongso" userId="63eaad76-91a1-4ce2-80f5-744d53874659" providerId="ADAL" clId="{165720B3-E133-4404-8DAC-F44BD6131636}" dt="2018-11-14T09:37:07.864" v="32" actId="2711"/>
          <ac:spMkLst>
            <pc:docMk/>
            <pc:sldMk cId="2318320703" sldId="357"/>
            <ac:spMk id="4" creationId="{00000000-0000-0000-0000-000000000000}"/>
          </ac:spMkLst>
        </pc:spChg>
      </pc:sldChg>
      <pc:sldChg chg="modSp">
        <pc:chgData name="Rini Wongso" userId="63eaad76-91a1-4ce2-80f5-744d53874659" providerId="ADAL" clId="{165720B3-E133-4404-8DAC-F44BD6131636}" dt="2018-11-14T09:37:30.557" v="34" actId="2711"/>
        <pc:sldMkLst>
          <pc:docMk/>
          <pc:sldMk cId="1716314961" sldId="358"/>
        </pc:sldMkLst>
        <pc:spChg chg="mod">
          <ac:chgData name="Rini Wongso" userId="63eaad76-91a1-4ce2-80f5-744d53874659" providerId="ADAL" clId="{165720B3-E133-4404-8DAC-F44BD6131636}" dt="2018-11-14T09:37:30.557" v="34" actId="2711"/>
          <ac:spMkLst>
            <pc:docMk/>
            <pc:sldMk cId="1716314961" sldId="358"/>
            <ac:spMk id="2" creationId="{00000000-0000-0000-0000-000000000000}"/>
          </ac:spMkLst>
        </pc:spChg>
        <pc:spChg chg="mod">
          <ac:chgData name="Rini Wongso" userId="63eaad76-91a1-4ce2-80f5-744d53874659" providerId="ADAL" clId="{165720B3-E133-4404-8DAC-F44BD6131636}" dt="2018-11-14T09:37:26.777" v="33" actId="2711"/>
          <ac:spMkLst>
            <pc:docMk/>
            <pc:sldMk cId="1716314961" sldId="358"/>
            <ac:spMk id="4" creationId="{00000000-0000-0000-0000-000000000000}"/>
          </ac:spMkLst>
        </pc:spChg>
      </pc:sldChg>
      <pc:sldChg chg="modSp">
        <pc:chgData name="Rini Wongso" userId="63eaad76-91a1-4ce2-80f5-744d53874659" providerId="ADAL" clId="{165720B3-E133-4404-8DAC-F44BD6131636}" dt="2018-11-14T09:39:17.435" v="51" actId="2711"/>
        <pc:sldMkLst>
          <pc:docMk/>
          <pc:sldMk cId="4010443008" sldId="362"/>
        </pc:sldMkLst>
        <pc:spChg chg="mod">
          <ac:chgData name="Rini Wongso" userId="63eaad76-91a1-4ce2-80f5-744d53874659" providerId="ADAL" clId="{165720B3-E133-4404-8DAC-F44BD6131636}" dt="2018-11-14T09:39:17.435" v="51" actId="2711"/>
          <ac:spMkLst>
            <pc:docMk/>
            <pc:sldMk cId="4010443008" sldId="362"/>
            <ac:spMk id="2" creationId="{00000000-0000-0000-0000-000000000000}"/>
          </ac:spMkLst>
        </pc:spChg>
        <pc:spChg chg="mod">
          <ac:chgData name="Rini Wongso" userId="63eaad76-91a1-4ce2-80f5-744d53874659" providerId="ADAL" clId="{165720B3-E133-4404-8DAC-F44BD6131636}" dt="2018-11-14T09:39:13.421" v="50" actId="2711"/>
          <ac:spMkLst>
            <pc:docMk/>
            <pc:sldMk cId="4010443008" sldId="362"/>
            <ac:spMk id="4" creationId="{00000000-0000-0000-0000-000000000000}"/>
          </ac:spMkLst>
        </pc:spChg>
      </pc:sldChg>
      <pc:sldChg chg="modSp">
        <pc:chgData name="Rini Wongso" userId="63eaad76-91a1-4ce2-80f5-744d53874659" providerId="ADAL" clId="{165720B3-E133-4404-8DAC-F44BD6131636}" dt="2018-11-14T09:39:25.997" v="53" actId="2711"/>
        <pc:sldMkLst>
          <pc:docMk/>
          <pc:sldMk cId="1582696749" sldId="363"/>
        </pc:sldMkLst>
        <pc:spChg chg="mod">
          <ac:chgData name="Rini Wongso" userId="63eaad76-91a1-4ce2-80f5-744d53874659" providerId="ADAL" clId="{165720B3-E133-4404-8DAC-F44BD6131636}" dt="2018-11-14T09:39:25.997" v="53" actId="2711"/>
          <ac:spMkLst>
            <pc:docMk/>
            <pc:sldMk cId="1582696749" sldId="363"/>
            <ac:spMk id="2" creationId="{00000000-0000-0000-0000-000000000000}"/>
          </ac:spMkLst>
        </pc:spChg>
        <pc:spChg chg="mod">
          <ac:chgData name="Rini Wongso" userId="63eaad76-91a1-4ce2-80f5-744d53874659" providerId="ADAL" clId="{165720B3-E133-4404-8DAC-F44BD6131636}" dt="2018-11-14T09:39:21.756" v="52" actId="2711"/>
          <ac:spMkLst>
            <pc:docMk/>
            <pc:sldMk cId="1582696749" sldId="36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93CB13A9-B817-47BC-BF28-44F1DAC0A9F3}" type="slidenum">
              <a:rPr lang="en-US"/>
              <a:pPr>
                <a:defRPr/>
              </a:pPr>
              <a:t>‹#›</a:t>
            </a:fld>
            <a:endParaRPr lang="en-US"/>
          </a:p>
        </p:txBody>
      </p:sp>
    </p:spTree>
    <p:extLst>
      <p:ext uri="{BB962C8B-B14F-4D97-AF65-F5344CB8AC3E}">
        <p14:creationId xmlns:p14="http://schemas.microsoft.com/office/powerpoint/2010/main" val="1113479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79AA5398-C5FC-44A4-BE40-14B7E609EB14}" type="slidenum">
              <a:rPr lang="en-US"/>
              <a:pPr>
                <a:defRPr/>
              </a:pPr>
              <a:t>‹#›</a:t>
            </a:fld>
            <a:endParaRPr lang="en-US"/>
          </a:p>
        </p:txBody>
      </p:sp>
    </p:spTree>
    <p:extLst>
      <p:ext uri="{BB962C8B-B14F-4D97-AF65-F5344CB8AC3E}">
        <p14:creationId xmlns:p14="http://schemas.microsoft.com/office/powerpoint/2010/main" val="23732873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id-ID">
              <a:latin typeface="Arial" pitchFamily="34" charset="0"/>
            </a:endParaRPr>
          </a:p>
        </p:txBody>
      </p:sp>
      <p:sp>
        <p:nvSpPr>
          <p:cNvPr id="48132" name="Slide Number Placeholder 3"/>
          <p:cNvSpPr>
            <a:spLocks noGrp="1"/>
          </p:cNvSpPr>
          <p:nvPr>
            <p:ph type="sldNum" sz="quarter" idx="5"/>
          </p:nvPr>
        </p:nvSpPr>
        <p:spPr>
          <a:noFill/>
        </p:spPr>
        <p:txBody>
          <a:bodyPr/>
          <a:lstStyle/>
          <a:p>
            <a:fld id="{0B00EBE4-6C49-4EFB-BBD9-3D9FAC5D8F58}" type="slidenum">
              <a:rPr lang="en-US"/>
              <a:pPr/>
              <a:t>11</a:t>
            </a:fld>
            <a:endParaRPr lang="en-US"/>
          </a:p>
        </p:txBody>
      </p:sp>
    </p:spTree>
    <p:extLst>
      <p:ext uri="{BB962C8B-B14F-4D97-AF65-F5344CB8AC3E}">
        <p14:creationId xmlns:p14="http://schemas.microsoft.com/office/powerpoint/2010/main" val="2081095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pPr>
              <a:defRPr/>
            </a:pPr>
            <a:fld id="{F735FE1A-7713-4D53-A503-60ED0D938C40}" type="datetime1">
              <a:rPr lang="en-US" smtClean="0"/>
              <a:pPr>
                <a:defRPr/>
              </a:pPr>
              <a:t>11/27/2018</a:t>
            </a:fld>
            <a:r>
              <a:rPr lang="en-US"/>
              <a:t>Bina Nusantara University</a:t>
            </a:r>
          </a:p>
        </p:txBody>
      </p:sp>
      <p:sp>
        <p:nvSpPr>
          <p:cNvPr id="5" name="Footer Placeholder 4"/>
          <p:cNvSpPr>
            <a:spLocks noGrp="1"/>
          </p:cNvSpPr>
          <p:nvPr>
            <p:ph type="ftr" sz="quarter" idx="11"/>
          </p:nvPr>
        </p:nvSpPr>
        <p:spPr>
          <a:xfrm>
            <a:off x="3124200" y="6453336"/>
            <a:ext cx="2895600" cy="365125"/>
          </a:xfrm>
        </p:spPr>
        <p:txBody>
          <a:bodyPr/>
          <a:lstStyle/>
          <a:p>
            <a:pPr>
              <a:defRPr/>
            </a:pPr>
            <a:r>
              <a:rPr lang="en-US"/>
              <a:t>T0026 - Data Structure</a:t>
            </a:r>
          </a:p>
        </p:txBody>
      </p:sp>
      <p:sp>
        <p:nvSpPr>
          <p:cNvPr id="6" name="Slide Number Placeholder 5"/>
          <p:cNvSpPr>
            <a:spLocks noGrp="1"/>
          </p:cNvSpPr>
          <p:nvPr>
            <p:ph type="sldNum" sz="quarter" idx="12"/>
          </p:nvPr>
        </p:nvSpPr>
        <p:spPr>
          <a:xfrm>
            <a:off x="6553200" y="6453336"/>
            <a:ext cx="2133600" cy="365125"/>
          </a:xfrm>
        </p:spPr>
        <p:txBody>
          <a:bodyPr/>
          <a:lstStyle/>
          <a:p>
            <a:pPr>
              <a:defRPr/>
            </a:pPr>
            <a:fld id="{B25C547B-6502-4305-AB1D-DC75BD8B95F2}" type="slidenum">
              <a:rPr lang="en-US" smtClean="0"/>
              <a:pPr>
                <a:defRPr/>
              </a:pPr>
              <a:t>‹#›</a:t>
            </a:fld>
            <a:endParaRPr lang="en-US"/>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27/11/2018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208944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NewBM">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752600" y="1371600"/>
            <a:ext cx="6837114" cy="792088"/>
          </a:xfrm>
        </p:spPr>
        <p:txBody>
          <a:bodyPr>
            <a:normAutofit/>
          </a:bodyPr>
          <a:lstStyle>
            <a:lvl1pPr algn="ctr">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pPr>
              <a:defRPr/>
            </a:pPr>
            <a:fld id="{D613A7DE-4529-4078-B095-609A054D8419}" type="datetime1">
              <a:rPr lang="en-US" smtClean="0"/>
              <a:pPr>
                <a:defRPr/>
              </a:pPr>
              <a:t>11/27/2018</a:t>
            </a:fld>
            <a:r>
              <a:rPr lang="en-US"/>
              <a:t>Bina Nusantara University</a:t>
            </a:r>
          </a:p>
        </p:txBody>
      </p:sp>
      <p:sp>
        <p:nvSpPr>
          <p:cNvPr id="9" name="Footer Placeholder 4"/>
          <p:cNvSpPr>
            <a:spLocks noGrp="1"/>
          </p:cNvSpPr>
          <p:nvPr>
            <p:ph type="ftr" sz="quarter" idx="11"/>
          </p:nvPr>
        </p:nvSpPr>
        <p:spPr>
          <a:xfrm>
            <a:off x="3124200" y="6453336"/>
            <a:ext cx="2895600" cy="365125"/>
          </a:xfrm>
        </p:spPr>
        <p:txBody>
          <a:bodyPr/>
          <a:lstStyle/>
          <a:p>
            <a:pPr>
              <a:defRPr/>
            </a:pPr>
            <a:r>
              <a:rPr lang="en-US"/>
              <a:t>T0026 - Data Structure</a:t>
            </a:r>
          </a:p>
        </p:txBody>
      </p:sp>
      <p:sp>
        <p:nvSpPr>
          <p:cNvPr id="10" name="Slide Number Placeholder 5"/>
          <p:cNvSpPr>
            <a:spLocks noGrp="1"/>
          </p:cNvSpPr>
          <p:nvPr>
            <p:ph type="sldNum" sz="quarter" idx="12"/>
          </p:nvPr>
        </p:nvSpPr>
        <p:spPr>
          <a:xfrm>
            <a:off x="6553200" y="6453336"/>
            <a:ext cx="2133600" cy="365125"/>
          </a:xfrm>
        </p:spPr>
        <p:txBody>
          <a:bodyPr/>
          <a:lstStyle/>
          <a:p>
            <a:pPr>
              <a:defRPr/>
            </a:pPr>
            <a:fld id="{21EF0E02-90DE-4DDF-8E9F-438205EAE6E1}" type="slidenum">
              <a:rPr lang="en-US" smtClean="0"/>
              <a:pPr>
                <a:defRPr/>
              </a:pPr>
              <a:t>‹#›</a:t>
            </a:fld>
            <a:endParaRPr lang="en-US"/>
          </a:p>
        </p:txBody>
      </p:sp>
      <p:sp>
        <p:nvSpPr>
          <p:cNvPr id="14" name="Content Placeholder 2"/>
          <p:cNvSpPr>
            <a:spLocks noGrp="1"/>
          </p:cNvSpPr>
          <p:nvPr>
            <p:ph idx="1"/>
          </p:nvPr>
        </p:nvSpPr>
        <p:spPr>
          <a:xfrm>
            <a:off x="914400" y="2286000"/>
            <a:ext cx="7848600" cy="372159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76186998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pPr>
              <a:defRPr/>
            </a:pPr>
            <a:fld id="{CD7BD76F-6914-4CF6-838D-B2233DFD55E0}" type="datetime1">
              <a:rPr lang="en-US" smtClean="0"/>
              <a:pPr>
                <a:defRPr/>
              </a:pPr>
              <a:t>11/27/2018</a:t>
            </a:fld>
            <a:r>
              <a:rPr lang="en-US"/>
              <a:t>Bina Nusantara University</a:t>
            </a:r>
          </a:p>
        </p:txBody>
      </p:sp>
      <p:sp>
        <p:nvSpPr>
          <p:cNvPr id="6" name="Footer Placeholder 5"/>
          <p:cNvSpPr>
            <a:spLocks noGrp="1"/>
          </p:cNvSpPr>
          <p:nvPr>
            <p:ph type="ftr" sz="quarter" idx="11"/>
          </p:nvPr>
        </p:nvSpPr>
        <p:spPr/>
        <p:txBody>
          <a:bodyPr/>
          <a:lstStyle/>
          <a:p>
            <a:pPr>
              <a:defRPr/>
            </a:pPr>
            <a:r>
              <a:rPr lang="en-US"/>
              <a:t>T0026 - Data Structure</a:t>
            </a:r>
          </a:p>
        </p:txBody>
      </p:sp>
      <p:sp>
        <p:nvSpPr>
          <p:cNvPr id="7" name="Slide Number Placeholder 6"/>
          <p:cNvSpPr>
            <a:spLocks noGrp="1"/>
          </p:cNvSpPr>
          <p:nvPr>
            <p:ph type="sldNum" sz="quarter" idx="12"/>
          </p:nvPr>
        </p:nvSpPr>
        <p:spPr/>
        <p:txBody>
          <a:bodyPr/>
          <a:lstStyle/>
          <a:p>
            <a:pPr>
              <a:defRPr/>
            </a:pPr>
            <a:fld id="{6267CA0D-3B9F-49E7-A5DF-A0D1B5CFE3C6}" type="slidenum">
              <a:rPr lang="en-US" smtClean="0"/>
              <a:pPr>
                <a:defRPr/>
              </a:pPr>
              <a:t>‹#›</a:t>
            </a:fld>
            <a:endParaRPr lang="en-US"/>
          </a:p>
        </p:txBody>
      </p:sp>
    </p:spTree>
    <p:extLst>
      <p:ext uri="{BB962C8B-B14F-4D97-AF65-F5344CB8AC3E}">
        <p14:creationId xmlns:p14="http://schemas.microsoft.com/office/powerpoint/2010/main" val="40163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pPr>
              <a:defRPr/>
            </a:pPr>
            <a:fld id="{068ADC5C-0CF0-404E-8B17-3EEF8544AE5E}" type="datetime1">
              <a:rPr lang="en-US" smtClean="0"/>
              <a:pPr>
                <a:defRPr/>
              </a:pPr>
              <a:t>11/27/2018</a:t>
            </a:fld>
            <a:r>
              <a:rPr lang="en-US"/>
              <a:t>Bina Nusantara University</a:t>
            </a:r>
          </a:p>
        </p:txBody>
      </p:sp>
      <p:sp>
        <p:nvSpPr>
          <p:cNvPr id="8" name="Footer Placeholder 7"/>
          <p:cNvSpPr>
            <a:spLocks noGrp="1"/>
          </p:cNvSpPr>
          <p:nvPr>
            <p:ph type="ftr" sz="quarter" idx="11"/>
          </p:nvPr>
        </p:nvSpPr>
        <p:spPr/>
        <p:txBody>
          <a:bodyPr/>
          <a:lstStyle/>
          <a:p>
            <a:pPr>
              <a:defRPr/>
            </a:pPr>
            <a:r>
              <a:rPr lang="en-US"/>
              <a:t>T0026 - Data Structure</a:t>
            </a:r>
          </a:p>
        </p:txBody>
      </p:sp>
      <p:sp>
        <p:nvSpPr>
          <p:cNvPr id="9" name="Slide Number Placeholder 8"/>
          <p:cNvSpPr>
            <a:spLocks noGrp="1"/>
          </p:cNvSpPr>
          <p:nvPr>
            <p:ph type="sldNum" sz="quarter" idx="12"/>
          </p:nvPr>
        </p:nvSpPr>
        <p:spPr/>
        <p:txBody>
          <a:bodyPr/>
          <a:lstStyle/>
          <a:p>
            <a:pPr>
              <a:defRPr/>
            </a:pPr>
            <a:fld id="{77757363-A6AD-4D3A-9425-B1C190F20FED}" type="slidenum">
              <a:rPr lang="en-US" smtClean="0"/>
              <a:pPr>
                <a:defRPr/>
              </a:pPr>
              <a:t>‹#›</a:t>
            </a:fld>
            <a:endParaRPr lang="en-US"/>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pPr>
              <a:defRPr/>
            </a:pPr>
            <a:fld id="{CE890CFA-7BC8-4A8E-B035-833E05FB01B5}" type="datetime1">
              <a:rPr lang="en-US" smtClean="0"/>
              <a:pPr>
                <a:defRPr/>
              </a:pPr>
              <a:t>11/27/2018</a:t>
            </a:fld>
            <a:r>
              <a:rPr lang="en-US"/>
              <a:t>Bina Nusantara University</a:t>
            </a:r>
          </a:p>
        </p:txBody>
      </p:sp>
      <p:sp>
        <p:nvSpPr>
          <p:cNvPr id="4" name="Footer Placeholder 3"/>
          <p:cNvSpPr>
            <a:spLocks noGrp="1"/>
          </p:cNvSpPr>
          <p:nvPr>
            <p:ph type="ftr" sz="quarter" idx="11"/>
          </p:nvPr>
        </p:nvSpPr>
        <p:spPr/>
        <p:txBody>
          <a:bodyPr/>
          <a:lstStyle/>
          <a:p>
            <a:pPr>
              <a:defRPr/>
            </a:pPr>
            <a:r>
              <a:rPr lang="en-US"/>
              <a:t>T0026 - Data Structure</a:t>
            </a:r>
          </a:p>
        </p:txBody>
      </p:sp>
      <p:sp>
        <p:nvSpPr>
          <p:cNvPr id="5" name="Slide Number Placeholder 4"/>
          <p:cNvSpPr>
            <a:spLocks noGrp="1"/>
          </p:cNvSpPr>
          <p:nvPr>
            <p:ph type="sldNum" sz="quarter" idx="12"/>
          </p:nvPr>
        </p:nvSpPr>
        <p:spPr/>
        <p:txBody>
          <a:bodyPr/>
          <a:lstStyle/>
          <a:p>
            <a:pPr>
              <a:defRPr/>
            </a:pPr>
            <a:fld id="{E92F5638-D2E2-455B-9264-79AA7A6A399A}" type="slidenum">
              <a:rPr lang="en-US" smtClean="0"/>
              <a:pPr>
                <a:defRPr/>
              </a:pPr>
              <a:t>‹#›</a:t>
            </a:fld>
            <a:endParaRPr lang="en-US"/>
          </a:p>
        </p:txBody>
      </p:sp>
    </p:spTree>
    <p:extLst>
      <p:ext uri="{BB962C8B-B14F-4D97-AF65-F5344CB8AC3E}">
        <p14:creationId xmlns:p14="http://schemas.microsoft.com/office/powerpoint/2010/main" val="243551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73CE359-9F48-42EF-A355-26F25AC9163B}" type="datetime1">
              <a:rPr lang="en-US"/>
              <a:pPr>
                <a:defRPr/>
              </a:pPr>
              <a:t>11/27/2018</a:t>
            </a:fld>
            <a:r>
              <a:rPr lang="en-US"/>
              <a:t>Bina Nusantara University</a:t>
            </a:r>
          </a:p>
        </p:txBody>
      </p:sp>
      <p:sp>
        <p:nvSpPr>
          <p:cNvPr id="5" name="Footer Placeholder 4"/>
          <p:cNvSpPr>
            <a:spLocks noGrp="1"/>
          </p:cNvSpPr>
          <p:nvPr>
            <p:ph type="ftr" sz="quarter" idx="11"/>
          </p:nvPr>
        </p:nvSpPr>
        <p:spPr/>
        <p:txBody>
          <a:bodyPr/>
          <a:lstStyle>
            <a:lvl1pPr>
              <a:defRPr/>
            </a:lvl1pPr>
          </a:lstStyle>
          <a:p>
            <a:pPr>
              <a:defRPr/>
            </a:pPr>
            <a:r>
              <a:rPr lang="en-US"/>
              <a:t>T0026 - Data Structure</a:t>
            </a:r>
          </a:p>
        </p:txBody>
      </p:sp>
      <p:sp>
        <p:nvSpPr>
          <p:cNvPr id="6" name="Slide Number Placeholder 5"/>
          <p:cNvSpPr>
            <a:spLocks noGrp="1"/>
          </p:cNvSpPr>
          <p:nvPr>
            <p:ph type="sldNum" sz="quarter" idx="12"/>
          </p:nvPr>
        </p:nvSpPr>
        <p:spPr/>
        <p:txBody>
          <a:bodyPr/>
          <a:lstStyle>
            <a:lvl1pPr>
              <a:defRPr/>
            </a:lvl1pPr>
          </a:lstStyle>
          <a:p>
            <a:pPr>
              <a:defRPr/>
            </a:pPr>
            <a:fld id="{55B5EB7E-3145-403B-B703-330A724ECA2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rtlCol="0" anchor="ctr">
            <a:normAutofit/>
          </a:bodyPr>
          <a:lstStyle>
            <a:lvl1pPr>
              <a:defRPr lang="id-ID" sz="2200" b="1" dirty="0">
                <a:solidFill>
                  <a:srgbClr val="0079B8"/>
                </a:solidFill>
                <a:latin typeface="Open Sans"/>
                <a:ea typeface="+mj-ea"/>
                <a:cs typeface="+mj-cs"/>
              </a:defRPr>
            </a:lvl1pPr>
          </a:lstStyle>
          <a:p>
            <a:pPr lvl="0"/>
            <a:r>
              <a:rPr lang="en-US"/>
              <a:t>Click to edit Master subtitle style</a:t>
            </a:r>
            <a:endParaRPr lang="id-ID" dirty="0"/>
          </a:p>
        </p:txBody>
      </p:sp>
      <p:sp>
        <p:nvSpPr>
          <p:cNvPr id="7" name="Date Placeholder 3"/>
          <p:cNvSpPr>
            <a:spLocks noGrp="1"/>
          </p:cNvSpPr>
          <p:nvPr>
            <p:ph type="dt" sz="half" idx="14"/>
          </p:nvPr>
        </p:nvSpPr>
        <p:spPr/>
        <p:txBody>
          <a:bodyPr/>
          <a:lstStyle>
            <a:lvl1pPr>
              <a:defRPr/>
            </a:lvl1pPr>
          </a:lstStyle>
          <a:p>
            <a:pPr>
              <a:defRPr/>
            </a:pPr>
            <a:fld id="{8277968D-67D3-4C01-84FE-BC61BB682515}" type="datetime1">
              <a:rPr lang="en-US"/>
              <a:pPr>
                <a:defRPr/>
              </a:pPr>
              <a:t>11/27/2018</a:t>
            </a:fld>
            <a:r>
              <a:rPr lang="en-US"/>
              <a:t>Bina Nusantara University</a:t>
            </a:r>
          </a:p>
        </p:txBody>
      </p:sp>
      <p:sp>
        <p:nvSpPr>
          <p:cNvPr id="8" name="Footer Placeholder 4"/>
          <p:cNvSpPr>
            <a:spLocks noGrp="1"/>
          </p:cNvSpPr>
          <p:nvPr>
            <p:ph type="ftr" sz="quarter" idx="15"/>
          </p:nvPr>
        </p:nvSpPr>
        <p:spPr/>
        <p:txBody>
          <a:bodyPr/>
          <a:lstStyle>
            <a:lvl1pPr>
              <a:defRPr/>
            </a:lvl1pPr>
          </a:lstStyle>
          <a:p>
            <a:pPr>
              <a:defRPr/>
            </a:pPr>
            <a:r>
              <a:rPr lang="en-US"/>
              <a:t>T0026 - Data Structure</a:t>
            </a:r>
          </a:p>
        </p:txBody>
      </p:sp>
      <p:sp>
        <p:nvSpPr>
          <p:cNvPr id="9" name="Slide Number Placeholder 5"/>
          <p:cNvSpPr>
            <a:spLocks noGrp="1"/>
          </p:cNvSpPr>
          <p:nvPr>
            <p:ph type="sldNum" sz="quarter" idx="16"/>
          </p:nvPr>
        </p:nvSpPr>
        <p:spPr/>
        <p:txBody>
          <a:bodyPr/>
          <a:lstStyle>
            <a:lvl1pPr>
              <a:defRPr/>
            </a:lvl1pPr>
          </a:lstStyle>
          <a:p>
            <a:pPr>
              <a:defRPr/>
            </a:pPr>
            <a:fld id="{96EAD059-C255-4F2F-BF8D-6DE691BC0D53}" type="slidenum">
              <a:rPr lang="en-US"/>
              <a:pPr>
                <a:defRPr/>
              </a:pPr>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27/11/2018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237827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27/11/2018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59601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613A7DE-4529-4078-B095-609A054D8419}" type="datetime1">
              <a:rPr lang="en-US" smtClean="0"/>
              <a:pPr>
                <a:defRPr/>
              </a:pPr>
              <a:t>11/27/2018</a:t>
            </a:fld>
            <a:r>
              <a:rPr lang="en-US"/>
              <a:t>Bina Nusantara University</a:t>
            </a:r>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T0026 - Data Structure</a:t>
            </a:r>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1EF0E02-90DE-4DDF-8E9F-438205EAE6E1}" type="slidenum">
              <a:rPr lang="en-US" smtClean="0"/>
              <a:pPr>
                <a:defRPr/>
              </a:pPr>
              <a:t>‹#›</a:t>
            </a:fld>
            <a:endParaRPr lang="en-US"/>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Lst>
  <p:hf hd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hyperlink" Target="http://www.mycplus.com/tutorials/data-structures/arrays-c-cpp-programming"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73735F-2667-4028-B606-D96AABD86FDB}" type="slidenum">
              <a:rPr lang="id-ID" smtClean="0"/>
              <a:pPr/>
              <a:t>1</a:t>
            </a:fld>
            <a:endParaRPr lang="id-ID"/>
          </a:p>
        </p:txBody>
      </p:sp>
      <p:sp>
        <p:nvSpPr>
          <p:cNvPr id="11"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latin typeface="Tahoma" panose="020B0604030504040204" pitchFamily="34" charset="0"/>
                <a:ea typeface="Tahoma" panose="020B0604030504040204" pitchFamily="34" charset="0"/>
                <a:cs typeface="Tahoma" panose="020B0604030504040204" pitchFamily="34" charset="0"/>
              </a:rPr>
              <a:t>Pointer and Array Review</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01</a:t>
            </a:r>
          </a:p>
        </p:txBody>
      </p:sp>
      <p:sp>
        <p:nvSpPr>
          <p:cNvPr id="5" name="Rectangle 7">
            <a:extLst>
              <a:ext uri="{FF2B5EF4-FFF2-40B4-BE49-F238E27FC236}">
                <a16:creationId xmlns:a16="http://schemas.microsoft.com/office/drawing/2014/main" id="{20E2BB45-3A23-4211-9019-2D13A462E547}"/>
              </a:ext>
            </a:extLst>
          </p:cNvPr>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Course			: Data Structures</a:t>
            </a:r>
          </a:p>
          <a:p>
            <a:pPr>
              <a:spcBef>
                <a:spcPct val="20000"/>
              </a:spcBef>
              <a:tabLst>
                <a:tab pos="1320800" algn="l"/>
                <a:tab pos="2054225" algn="l"/>
              </a:tabLst>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December 2018</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794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cs typeface="Tahoma" pitchFamily="34" charset="0"/>
              </a:rPr>
              <a:t>Pointer</a:t>
            </a:r>
            <a:endParaRPr lang="en-US" dirty="0"/>
          </a:p>
        </p:txBody>
      </p:sp>
      <p:sp>
        <p:nvSpPr>
          <p:cNvPr id="3" name="Slide Number Placeholder 2"/>
          <p:cNvSpPr>
            <a:spLocks noGrp="1"/>
          </p:cNvSpPr>
          <p:nvPr>
            <p:ph type="sldNum" sz="quarter" idx="12"/>
          </p:nvPr>
        </p:nvSpPr>
        <p:spPr/>
        <p:txBody>
          <a:bodyPr/>
          <a:lstStyle/>
          <a:p>
            <a:fld id="{F173735F-2667-4028-B606-D96AABD86FDB}" type="slidenum">
              <a:rPr lang="id-ID" smtClean="0"/>
              <a:pPr/>
              <a:t>10</a:t>
            </a:fld>
            <a:endParaRPr lang="id-ID"/>
          </a:p>
        </p:txBody>
      </p:sp>
      <p:sp>
        <p:nvSpPr>
          <p:cNvPr id="4" name="Content Placeholder 3"/>
          <p:cNvSpPr>
            <a:spLocks noGrp="1"/>
          </p:cNvSpPr>
          <p:nvPr>
            <p:ph idx="1"/>
          </p:nvPr>
        </p:nvSpPr>
        <p:spPr/>
        <p:txBody>
          <a:bodyPr>
            <a:normAutofit/>
          </a:bodyPr>
          <a:lstStyle/>
          <a:p>
            <a:r>
              <a:rPr lang="id-ID" altLang="zh-CN" sz="1800" dirty="0">
                <a:latin typeface="Tahoma" panose="020B0604030504040204" pitchFamily="34" charset="0"/>
                <a:ea typeface="Tahoma" panose="020B0604030504040204" pitchFamily="34" charset="0"/>
                <a:cs typeface="Tahoma" panose="020B0604030504040204" pitchFamily="34" charset="0"/>
              </a:rPr>
              <a:t>If we have the declaration:</a:t>
            </a:r>
            <a:r>
              <a:rPr lang="id-ID" altLang="zh-CN" sz="1800" dirty="0">
                <a:ea typeface="SimSun" pitchFamily="2" charset="-122"/>
              </a:rPr>
              <a:t>	</a:t>
            </a:r>
            <a:r>
              <a:rPr lang="id-ID" altLang="zh-CN" sz="1800" dirty="0">
                <a:latin typeface="Courier New" pitchFamily="49" charset="0"/>
                <a:ea typeface="SimSun" pitchFamily="2" charset="-122"/>
                <a:cs typeface="Courier New" pitchFamily="49" charset="0"/>
              </a:rPr>
              <a:t>int x;</a:t>
            </a:r>
          </a:p>
          <a:p>
            <a:pPr>
              <a:buNone/>
            </a:pPr>
            <a:r>
              <a:rPr lang="id-ID" altLang="zh-CN" sz="1800" dirty="0">
                <a:latin typeface="Courier New" pitchFamily="49" charset="0"/>
                <a:ea typeface="SimSun" pitchFamily="2" charset="-122"/>
                <a:cs typeface="Courier New" pitchFamily="49" charset="0"/>
              </a:rPr>
              <a:t>	</a:t>
            </a:r>
            <a:r>
              <a:rPr lang="en-US" altLang="zh-CN" sz="1800" dirty="0">
                <a:latin typeface="Courier New" pitchFamily="49" charset="0"/>
                <a:ea typeface="SimSun" pitchFamily="2" charset="-122"/>
                <a:cs typeface="Courier New" pitchFamily="49" charset="0"/>
              </a:rPr>
              <a:t>			</a:t>
            </a:r>
            <a:r>
              <a:rPr lang="id-ID" altLang="zh-CN" sz="1800" dirty="0">
                <a:latin typeface="Courier New" pitchFamily="49" charset="0"/>
                <a:ea typeface="SimSun" pitchFamily="2" charset="-122"/>
                <a:cs typeface="Courier New" pitchFamily="49" charset="0"/>
              </a:rPr>
              <a:t>	int *px;</a:t>
            </a:r>
            <a:endParaRPr lang="en-US" altLang="zh-CN" sz="1800" dirty="0">
              <a:ea typeface="SimSun" pitchFamily="2" charset="-122"/>
            </a:endParaRPr>
          </a:p>
          <a:p>
            <a:endParaRPr lang="en-US" altLang="zh-CN" sz="1800" dirty="0">
              <a:ea typeface="SimSun" pitchFamily="2" charset="-122"/>
            </a:endParaRPr>
          </a:p>
          <a:p>
            <a:r>
              <a:rPr lang="id-ID" altLang="zh-CN" sz="1800" dirty="0">
                <a:latin typeface="Tahoma" panose="020B0604030504040204" pitchFamily="34" charset="0"/>
                <a:ea typeface="Tahoma" panose="020B0604030504040204" pitchFamily="34" charset="0"/>
                <a:cs typeface="Tahoma" panose="020B0604030504040204" pitchFamily="34" charset="0"/>
              </a:rPr>
              <a:t>then x is an integer and px is a </a:t>
            </a:r>
            <a:r>
              <a:rPr lang="id-ID" altLang="zh-CN" sz="1800" b="1" dirty="0">
                <a:solidFill>
                  <a:srgbClr val="0070C0"/>
                </a:solidFill>
                <a:latin typeface="Tahoma" panose="020B0604030504040204" pitchFamily="34" charset="0"/>
                <a:ea typeface="Tahoma" panose="020B0604030504040204" pitchFamily="34" charset="0"/>
                <a:cs typeface="Tahoma" panose="020B0604030504040204" pitchFamily="34" charset="0"/>
              </a:rPr>
              <a:t>pointer to an integer</a:t>
            </a:r>
            <a:r>
              <a:rPr lang="id-ID" altLang="zh-CN" sz="1800" dirty="0">
                <a:latin typeface="Tahoma" panose="020B0604030504040204" pitchFamily="34" charset="0"/>
                <a:ea typeface="Tahoma" panose="020B0604030504040204" pitchFamily="34" charset="0"/>
                <a:cs typeface="Tahoma" panose="020B0604030504040204" pitchFamily="34" charset="0"/>
              </a:rPr>
              <a:t>. </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r>
              <a:rPr lang="id-ID" altLang="zh-CN" sz="1800" dirty="0">
                <a:latin typeface="Tahoma" panose="020B0604030504040204" pitchFamily="34" charset="0"/>
                <a:ea typeface="Tahoma" panose="020B0604030504040204" pitchFamily="34" charset="0"/>
                <a:cs typeface="Tahoma" panose="020B0604030504040204" pitchFamily="34" charset="0"/>
              </a:rPr>
              <a:t>If we say:</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a:buNone/>
            </a:pPr>
            <a:r>
              <a:rPr lang="id-ID" altLang="zh-CN" sz="1800" dirty="0">
                <a:ea typeface="SimSun" pitchFamily="2" charset="-122"/>
              </a:rPr>
              <a:t>	</a:t>
            </a:r>
            <a:r>
              <a:rPr lang="en-US" altLang="zh-CN" sz="1800" dirty="0">
                <a:ea typeface="SimSun" pitchFamily="2" charset="-122"/>
              </a:rPr>
              <a:t>		</a:t>
            </a:r>
            <a:r>
              <a:rPr lang="id-ID" altLang="zh-CN" sz="1800" dirty="0">
                <a:latin typeface="Courier New" pitchFamily="49" charset="0"/>
                <a:ea typeface="SimSun" pitchFamily="2" charset="-122"/>
              </a:rPr>
              <a:t>px  = &amp;x;</a:t>
            </a:r>
          </a:p>
          <a:p>
            <a:endParaRPr lang="en-US" altLang="zh-CN" sz="1800" dirty="0">
              <a:ea typeface="SimSun" pitchFamily="2" charset="-122"/>
            </a:endParaRPr>
          </a:p>
          <a:p>
            <a:r>
              <a:rPr lang="id-ID" altLang="zh-CN" sz="1800" dirty="0">
                <a:latin typeface="Tahoma" panose="020B0604030504040204" pitchFamily="34" charset="0"/>
                <a:ea typeface="Tahoma" panose="020B0604030504040204" pitchFamily="34" charset="0"/>
                <a:cs typeface="Tahoma" panose="020B0604030504040204" pitchFamily="34" charset="0"/>
              </a:rPr>
              <a:t>then &amp;x </a:t>
            </a:r>
            <a:r>
              <a:rPr lang="id-ID" altLang="zh-CN" sz="1800" b="1" dirty="0">
                <a:solidFill>
                  <a:srgbClr val="0070C0"/>
                </a:solidFill>
                <a:latin typeface="Tahoma" panose="020B0604030504040204" pitchFamily="34" charset="0"/>
                <a:ea typeface="Tahoma" panose="020B0604030504040204" pitchFamily="34" charset="0"/>
                <a:cs typeface="Tahoma" panose="020B0604030504040204" pitchFamily="34" charset="0"/>
              </a:rPr>
              <a:t>returns</a:t>
            </a:r>
            <a:r>
              <a:rPr lang="id-ID" altLang="zh-CN" sz="1800" dirty="0">
                <a:latin typeface="Tahoma" panose="020B0604030504040204" pitchFamily="34" charset="0"/>
                <a:ea typeface="Tahoma" panose="020B0604030504040204" pitchFamily="34" charset="0"/>
                <a:cs typeface="Tahoma" panose="020B0604030504040204" pitchFamily="34" charset="0"/>
              </a:rPr>
              <a:t> the </a:t>
            </a:r>
            <a:r>
              <a:rPr lang="id-ID" altLang="zh-CN" sz="1800" b="1" dirty="0">
                <a:solidFill>
                  <a:srgbClr val="0070C0"/>
                </a:solidFill>
                <a:latin typeface="Tahoma" panose="020B0604030504040204" pitchFamily="34" charset="0"/>
                <a:ea typeface="Tahoma" panose="020B0604030504040204" pitchFamily="34" charset="0"/>
                <a:cs typeface="Tahoma" panose="020B0604030504040204" pitchFamily="34" charset="0"/>
              </a:rPr>
              <a:t>address</a:t>
            </a:r>
            <a:r>
              <a:rPr lang="id-ID" altLang="zh-CN" sz="1800" dirty="0">
                <a:latin typeface="Tahoma" panose="020B0604030504040204" pitchFamily="34" charset="0"/>
                <a:ea typeface="Tahoma" panose="020B0604030504040204" pitchFamily="34" charset="0"/>
                <a:cs typeface="Tahoma" panose="020B0604030504040204" pitchFamily="34" charset="0"/>
              </a:rPr>
              <a:t> of x and </a:t>
            </a:r>
            <a:r>
              <a:rPr lang="id-ID" altLang="zh-CN" sz="1800" b="1" dirty="0">
                <a:solidFill>
                  <a:srgbClr val="0070C0"/>
                </a:solidFill>
                <a:latin typeface="Tahoma" panose="020B0604030504040204" pitchFamily="34" charset="0"/>
                <a:ea typeface="Tahoma" panose="020B0604030504040204" pitchFamily="34" charset="0"/>
                <a:cs typeface="Tahoma" panose="020B0604030504040204" pitchFamily="34" charset="0"/>
              </a:rPr>
              <a:t>assigns</a:t>
            </a:r>
            <a:r>
              <a:rPr lang="id-ID" altLang="zh-CN" sz="1800" dirty="0">
                <a:latin typeface="Tahoma" panose="020B0604030504040204" pitchFamily="34" charset="0"/>
                <a:ea typeface="Tahoma" panose="020B0604030504040204" pitchFamily="34" charset="0"/>
                <a:cs typeface="Tahoma" panose="020B0604030504040204" pitchFamily="34" charset="0"/>
              </a:rPr>
              <a:t> it as the value of px.</a:t>
            </a:r>
          </a:p>
          <a:p>
            <a:endParaRPr lang="id-ID" altLang="zh-CN" sz="1800" dirty="0">
              <a:latin typeface="Tahoma" panose="020B0604030504040204" pitchFamily="34" charset="0"/>
              <a:ea typeface="Tahoma" panose="020B0604030504040204" pitchFamily="34" charset="0"/>
              <a:cs typeface="Tahoma" panose="020B0604030504040204" pitchFamily="34" charset="0"/>
            </a:endParaRPr>
          </a:p>
          <a:p>
            <a:r>
              <a:rPr lang="id-ID" altLang="zh-CN" sz="1800" dirty="0">
                <a:latin typeface="Tahoma" panose="020B0604030504040204" pitchFamily="34" charset="0"/>
                <a:ea typeface="Tahoma" panose="020B0604030504040204" pitchFamily="34" charset="0"/>
                <a:cs typeface="Tahoma" panose="020B0604030504040204" pitchFamily="34" charset="0"/>
              </a:rPr>
              <a:t>To </a:t>
            </a:r>
            <a:r>
              <a:rPr lang="id-ID" altLang="zh-CN" sz="1800" b="1" dirty="0">
                <a:solidFill>
                  <a:srgbClr val="0070C0"/>
                </a:solidFill>
                <a:latin typeface="Tahoma" panose="020B0604030504040204" pitchFamily="34" charset="0"/>
                <a:ea typeface="Tahoma" panose="020B0604030504040204" pitchFamily="34" charset="0"/>
                <a:cs typeface="Tahoma" panose="020B0604030504040204" pitchFamily="34" charset="0"/>
              </a:rPr>
              <a:t>assign</a:t>
            </a:r>
            <a:r>
              <a:rPr lang="id-ID" altLang="zh-CN" sz="1800" dirty="0">
                <a:latin typeface="Tahoma" panose="020B0604030504040204" pitchFamily="34" charset="0"/>
                <a:ea typeface="Tahoma" panose="020B0604030504040204" pitchFamily="34" charset="0"/>
                <a:cs typeface="Tahoma" panose="020B0604030504040204" pitchFamily="34" charset="0"/>
              </a:rPr>
              <a:t> a value of x we can say</a:t>
            </a:r>
            <a:r>
              <a:rPr lang="en-US" altLang="zh-CN" sz="1800" dirty="0">
                <a:latin typeface="Tahoma" panose="020B0604030504040204" pitchFamily="34" charset="0"/>
                <a:ea typeface="Tahoma" panose="020B0604030504040204" pitchFamily="34" charset="0"/>
                <a:cs typeface="Tahoma" panose="020B0604030504040204" pitchFamily="34" charset="0"/>
              </a:rPr>
              <a:t>:</a:t>
            </a:r>
          </a:p>
          <a:p>
            <a:endParaRPr lang="id-ID" altLang="zh-CN" sz="1800" dirty="0">
              <a:ea typeface="SimSun" pitchFamily="2" charset="-122"/>
            </a:endParaRPr>
          </a:p>
          <a:p>
            <a:pPr>
              <a:buNone/>
            </a:pPr>
            <a:r>
              <a:rPr lang="id-ID" altLang="zh-CN" sz="1800" dirty="0">
                <a:ea typeface="SimSun" pitchFamily="2" charset="-122"/>
              </a:rPr>
              <a:t>	</a:t>
            </a:r>
            <a:r>
              <a:rPr lang="en-US" altLang="zh-CN" sz="1800" dirty="0">
                <a:ea typeface="SimSun" pitchFamily="2" charset="-122"/>
              </a:rPr>
              <a:t>	</a:t>
            </a:r>
            <a:r>
              <a:rPr lang="id-ID" altLang="zh-CN" sz="1800" dirty="0">
                <a:ea typeface="SimSun" pitchFamily="2" charset="-122"/>
              </a:rPr>
              <a:t>	</a:t>
            </a:r>
            <a:r>
              <a:rPr lang="id-ID" altLang="zh-CN" sz="1800" dirty="0">
                <a:latin typeface="Courier New" pitchFamily="49" charset="0"/>
                <a:ea typeface="SimSun" pitchFamily="2" charset="-122"/>
              </a:rPr>
              <a:t>x = 10;</a:t>
            </a:r>
            <a:r>
              <a:rPr lang="en-US" altLang="zh-CN" sz="1800" dirty="0">
                <a:latin typeface="Courier New" pitchFamily="49" charset="0"/>
                <a:ea typeface="SimSun" pitchFamily="2" charset="-122"/>
              </a:rPr>
              <a:t>	</a:t>
            </a:r>
            <a:r>
              <a:rPr lang="id-ID" altLang="zh-CN" sz="1800" dirty="0">
                <a:latin typeface="Tahoma" panose="020B0604030504040204" pitchFamily="34" charset="0"/>
                <a:ea typeface="Tahoma" panose="020B0604030504040204" pitchFamily="34" charset="0"/>
                <a:cs typeface="Tahoma" panose="020B0604030504040204" pitchFamily="34" charset="0"/>
              </a:rPr>
              <a:t>or</a:t>
            </a:r>
            <a:r>
              <a:rPr lang="en-US" altLang="zh-CN" sz="1800" dirty="0">
                <a:latin typeface="Tahoma" panose="020B0604030504040204" pitchFamily="34" charset="0"/>
                <a:ea typeface="Tahoma" panose="020B0604030504040204" pitchFamily="34" charset="0"/>
                <a:cs typeface="Tahoma" panose="020B0604030504040204" pitchFamily="34" charset="0"/>
              </a:rPr>
              <a:t> </a:t>
            </a:r>
            <a:r>
              <a:rPr lang="id-ID" altLang="zh-CN" sz="1800" dirty="0">
                <a:ea typeface="SimSun" pitchFamily="2" charset="-122"/>
              </a:rPr>
              <a:t>	</a:t>
            </a:r>
            <a:r>
              <a:rPr lang="id-ID" altLang="zh-CN" sz="1800" dirty="0">
                <a:latin typeface="Courier New" pitchFamily="49" charset="0"/>
                <a:ea typeface="SimSun" pitchFamily="2" charset="-122"/>
              </a:rPr>
              <a:t>*pi = 10;</a:t>
            </a:r>
          </a:p>
          <a:p>
            <a:endParaRPr lang="id-ID" sz="1800" dirty="0"/>
          </a:p>
        </p:txBody>
      </p:sp>
      <p:sp>
        <p:nvSpPr>
          <p:cNvPr id="5" name="Rectangle 4"/>
          <p:cNvSpPr/>
          <p:nvPr/>
        </p:nvSpPr>
        <p:spPr>
          <a:xfrm>
            <a:off x="4724400" y="2016975"/>
            <a:ext cx="1285884" cy="7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2819400" y="3611442"/>
            <a:ext cx="1714512"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2971800" y="5604232"/>
            <a:ext cx="4357718"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21522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b="1">
                <a:latin typeface="Tahoma" pitchFamily="34" charset="0"/>
                <a:cs typeface="Tahoma" pitchFamily="34" charset="0"/>
              </a:rPr>
              <a:t>Pointer Concept</a:t>
            </a:r>
          </a:p>
        </p:txBody>
      </p:sp>
      <p:sp>
        <p:nvSpPr>
          <p:cNvPr id="7170" name="Rectangle 6"/>
          <p:cNvSpPr>
            <a:spLocks noGrp="1" noChangeArrowheads="1"/>
          </p:cNvSpPr>
          <p:nvPr>
            <p:ph type="sldNum" sz="quarter" idx="12"/>
          </p:nvPr>
        </p:nvSpPr>
        <p:spPr>
          <a:noFill/>
        </p:spPr>
        <p:txBody>
          <a:bodyPr/>
          <a:lstStyle/>
          <a:p>
            <a:fld id="{7CF963B9-7B42-491F-91D2-8B4CD6868B14}" type="slidenum">
              <a:rPr lang="en-US">
                <a:latin typeface="Tahoma" pitchFamily="34" charset="0"/>
                <a:cs typeface="Tahoma" pitchFamily="34" charset="0"/>
              </a:rPr>
              <a:pPr/>
              <a:t>11</a:t>
            </a:fld>
            <a:endParaRPr lang="en-US">
              <a:latin typeface="Tahoma" pitchFamily="34" charset="0"/>
              <a:cs typeface="Tahoma" pitchFamily="34" charset="0"/>
            </a:endParaRPr>
          </a:p>
        </p:txBody>
      </p:sp>
      <p:pic>
        <p:nvPicPr>
          <p:cNvPr id="7173" name="Picture 2"/>
          <p:cNvPicPr>
            <a:picLocks noChangeAspect="1" noChangeArrowheads="1"/>
          </p:cNvPicPr>
          <p:nvPr/>
        </p:nvPicPr>
        <p:blipFill>
          <a:blip r:embed="rId3" cstate="print"/>
          <a:srcRect/>
          <a:stretch>
            <a:fillRect/>
          </a:stretch>
        </p:blipFill>
        <p:spPr bwMode="auto">
          <a:xfrm>
            <a:off x="762000" y="2057400"/>
            <a:ext cx="4191000" cy="2333625"/>
          </a:xfrm>
          <a:prstGeom prst="rect">
            <a:avLst/>
          </a:prstGeom>
          <a:noFill/>
          <a:ln w="9525">
            <a:solidFill>
              <a:schemeClr val="tx1"/>
            </a:solidFill>
            <a:miter lim="800000"/>
            <a:headEnd/>
            <a:tailEnd/>
          </a:ln>
        </p:spPr>
      </p:pic>
      <p:pic>
        <p:nvPicPr>
          <p:cNvPr id="7174" name="Picture 3"/>
          <p:cNvPicPr>
            <a:picLocks noChangeAspect="1" noChangeArrowheads="1"/>
          </p:cNvPicPr>
          <p:nvPr/>
        </p:nvPicPr>
        <p:blipFill>
          <a:blip r:embed="rId4" cstate="print"/>
          <a:srcRect/>
          <a:stretch>
            <a:fillRect/>
          </a:stretch>
        </p:blipFill>
        <p:spPr bwMode="auto">
          <a:xfrm>
            <a:off x="4724400" y="4038600"/>
            <a:ext cx="4267200" cy="23622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06010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Pointer</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F173735F-2667-4028-B606-D96AABD86FDB}" type="slidenum">
              <a:rPr lang="id-ID" smtClean="0"/>
              <a:pPr/>
              <a:t>12</a:t>
            </a:fld>
            <a:endParaRPr lang="id-ID"/>
          </a:p>
        </p:txBody>
      </p:sp>
      <p:sp>
        <p:nvSpPr>
          <p:cNvPr id="4" name="Content Placeholder 3"/>
          <p:cNvSpPr>
            <a:spLocks noGrp="1"/>
          </p:cNvSpPr>
          <p:nvPr>
            <p:ph idx="1"/>
          </p:nvPr>
        </p:nvSpPr>
        <p:spPr/>
        <p:txBody>
          <a:bodyPr/>
          <a:lstStyle/>
          <a:p>
            <a:pPr>
              <a:buNone/>
            </a:pPr>
            <a:r>
              <a:rPr lang="en-US" altLang="zh-CN" dirty="0">
                <a:latin typeface="Tahoma" panose="020B0604030504040204" pitchFamily="34" charset="0"/>
                <a:ea typeface="Tahoma" panose="020B0604030504040204" pitchFamily="34" charset="0"/>
                <a:cs typeface="Tahoma" panose="020B0604030504040204" pitchFamily="34" charset="0"/>
              </a:rPr>
              <a:t>What is the output of this program?</a:t>
            </a:r>
          </a:p>
          <a:p>
            <a:endParaRPr lang="id-ID" altLang="zh-CN" sz="1800" dirty="0">
              <a:latin typeface="Tahoma" panose="020B0604030504040204" pitchFamily="34" charset="0"/>
              <a:ea typeface="Tahoma" panose="020B0604030504040204" pitchFamily="34" charset="0"/>
              <a:cs typeface="Tahoma" panose="020B0604030504040204" pitchFamily="34" charset="0"/>
            </a:endParaRPr>
          </a:p>
          <a:p>
            <a:pPr>
              <a:buNone/>
            </a:pPr>
            <a:r>
              <a:rPr lang="id-ID" altLang="zh-CN" dirty="0">
                <a:latin typeface="Courier New" pitchFamily="49" charset="0"/>
                <a:cs typeface="Courier New" pitchFamily="49" charset="0"/>
              </a:rPr>
              <a:t>int a  = 10;</a:t>
            </a:r>
          </a:p>
          <a:p>
            <a:pPr>
              <a:buNone/>
            </a:pPr>
            <a:r>
              <a:rPr lang="id-ID" altLang="zh-CN" dirty="0">
                <a:latin typeface="Courier New" pitchFamily="49" charset="0"/>
                <a:cs typeface="Courier New" pitchFamily="49" charset="0"/>
              </a:rPr>
              <a:t>int *p = &amp;a;</a:t>
            </a:r>
          </a:p>
          <a:p>
            <a:pPr>
              <a:buNone/>
            </a:pPr>
            <a:endParaRPr lang="id-ID" altLang="zh-CN" sz="1100" dirty="0">
              <a:latin typeface="Courier New" pitchFamily="49" charset="0"/>
              <a:cs typeface="Courier New" pitchFamily="49" charset="0"/>
            </a:endParaRPr>
          </a:p>
          <a:p>
            <a:pPr>
              <a:buNone/>
            </a:pPr>
            <a:r>
              <a:rPr lang="id-ID" altLang="zh-CN" dirty="0">
                <a:latin typeface="Courier New" pitchFamily="49" charset="0"/>
                <a:cs typeface="Courier New" pitchFamily="49" charset="0"/>
              </a:rPr>
              <a:t>printf( “%d\n”, *p );</a:t>
            </a:r>
          </a:p>
          <a:p>
            <a:pPr>
              <a:buNone/>
            </a:pPr>
            <a:endParaRPr lang="id-ID" altLang="zh-CN" sz="1100" dirty="0">
              <a:latin typeface="Courier New" pitchFamily="49" charset="0"/>
              <a:cs typeface="Courier New" pitchFamily="49" charset="0"/>
            </a:endParaRPr>
          </a:p>
          <a:p>
            <a:pPr>
              <a:buNone/>
            </a:pPr>
            <a:r>
              <a:rPr lang="id-ID" altLang="zh-CN" dirty="0">
                <a:latin typeface="Courier New" pitchFamily="49" charset="0"/>
                <a:cs typeface="Courier New" pitchFamily="49" charset="0"/>
              </a:rPr>
              <a:t>a  = 17;</a:t>
            </a:r>
          </a:p>
          <a:p>
            <a:pPr>
              <a:buNone/>
            </a:pPr>
            <a:r>
              <a:rPr lang="id-ID" altLang="zh-CN" dirty="0">
                <a:latin typeface="Courier New" pitchFamily="49" charset="0"/>
                <a:cs typeface="Courier New" pitchFamily="49" charset="0"/>
              </a:rPr>
              <a:t>*p = 20;</a:t>
            </a:r>
          </a:p>
          <a:p>
            <a:pPr>
              <a:buNone/>
            </a:pPr>
            <a:endParaRPr lang="id-ID" altLang="zh-CN" sz="1100" dirty="0">
              <a:latin typeface="Courier New" pitchFamily="49" charset="0"/>
              <a:cs typeface="Courier New" pitchFamily="49" charset="0"/>
            </a:endParaRPr>
          </a:p>
          <a:p>
            <a:pPr>
              <a:buNone/>
            </a:pPr>
            <a:r>
              <a:rPr lang="id-ID" altLang="zh-CN" dirty="0">
                <a:latin typeface="Courier New" pitchFamily="49" charset="0"/>
                <a:cs typeface="Courier New" pitchFamily="49" charset="0"/>
              </a:rPr>
              <a:t>printf( “%d\n”, a );</a:t>
            </a:r>
          </a:p>
        </p:txBody>
      </p:sp>
    </p:spTree>
    <p:extLst>
      <p:ext uri="{BB962C8B-B14F-4D97-AF65-F5344CB8AC3E}">
        <p14:creationId xmlns:p14="http://schemas.microsoft.com/office/powerpoint/2010/main" val="3082611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03A773-D73B-4873-A2FD-585F32A90FDD}"/>
              </a:ext>
            </a:extLst>
          </p:cNvPr>
          <p:cNvSpPr>
            <a:spLocks noGrp="1"/>
          </p:cNvSpPr>
          <p:nvPr>
            <p:ph type="sldNum" sz="quarter" idx="12"/>
          </p:nvPr>
        </p:nvSpPr>
        <p:spPr/>
        <p:txBody>
          <a:bodyPr/>
          <a:lstStyle/>
          <a:p>
            <a:fld id="{F173735F-2667-4028-B606-D96AABD86FDB}" type="slidenum">
              <a:rPr lang="id-ID" smtClean="0"/>
              <a:pPr/>
              <a:t>13</a:t>
            </a:fld>
            <a:endParaRPr lang="id-ID"/>
          </a:p>
        </p:txBody>
      </p:sp>
      <p:sp>
        <p:nvSpPr>
          <p:cNvPr id="5" name="Title 4">
            <a:extLst>
              <a:ext uri="{FF2B5EF4-FFF2-40B4-BE49-F238E27FC236}">
                <a16:creationId xmlns:a16="http://schemas.microsoft.com/office/drawing/2014/main" id="{F4AA0E74-3926-4543-9E11-4CD9D70C9B54}"/>
              </a:ext>
            </a:extLst>
          </p:cNvPr>
          <p:cNvSpPr>
            <a:spLocks noGrp="1"/>
          </p:cNvSpPr>
          <p:nvPr>
            <p:ph type="title"/>
          </p:nvPr>
        </p:nvSpPr>
        <p:spPr/>
        <p:txBody>
          <a:bodyPr/>
          <a:lstStyle/>
          <a:p>
            <a:r>
              <a:rPr lang="en-US" dirty="0"/>
              <a:t>Array</a:t>
            </a:r>
          </a:p>
        </p:txBody>
      </p:sp>
    </p:spTree>
    <p:extLst>
      <p:ext uri="{BB962C8B-B14F-4D97-AF65-F5344CB8AC3E}">
        <p14:creationId xmlns:p14="http://schemas.microsoft.com/office/powerpoint/2010/main" val="41036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Linear List</a:t>
            </a:r>
          </a:p>
        </p:txBody>
      </p:sp>
      <p:sp>
        <p:nvSpPr>
          <p:cNvPr id="3" name="Slide Number Placeholder 2"/>
          <p:cNvSpPr>
            <a:spLocks noGrp="1"/>
          </p:cNvSpPr>
          <p:nvPr>
            <p:ph type="sldNum" sz="quarter" idx="12"/>
          </p:nvPr>
        </p:nvSpPr>
        <p:spPr/>
        <p:txBody>
          <a:bodyPr/>
          <a:lstStyle/>
          <a:p>
            <a:fld id="{F173735F-2667-4028-B606-D96AABD86FDB}" type="slidenum">
              <a:rPr lang="id-ID" smtClean="0"/>
              <a:pPr/>
              <a:t>14</a:t>
            </a:fld>
            <a:endParaRPr lang="id-ID"/>
          </a:p>
        </p:txBody>
      </p:sp>
      <p:sp>
        <p:nvSpPr>
          <p:cNvPr id="7" name="Content Placeholder 2"/>
          <p:cNvSpPr>
            <a:spLocks noGrp="1"/>
          </p:cNvSpPr>
          <p:nvPr>
            <p:ph idx="1"/>
          </p:nvPr>
        </p:nvSpPr>
        <p:spPr>
          <a:xfrm>
            <a:off x="1143000" y="2011288"/>
            <a:ext cx="7605464" cy="4458135"/>
          </a:xfrm>
        </p:spPr>
        <p:txBody>
          <a:bodyPr/>
          <a:lstStyle/>
          <a:p>
            <a:pPr>
              <a:lnSpc>
                <a:spcPct val="150000"/>
              </a:lnSpc>
              <a:defRPr/>
            </a:pPr>
            <a:r>
              <a:rPr lang="en-US" dirty="0">
                <a:latin typeface="Tahoma" panose="020B0604030504040204" pitchFamily="34" charset="0"/>
                <a:ea typeface="Tahoma" panose="020B0604030504040204" pitchFamily="34" charset="0"/>
                <a:cs typeface="Tahoma" panose="020B0604030504040204" pitchFamily="34" charset="0"/>
              </a:rPr>
              <a:t>A linear list is an elementary abstract data type that allows storage of elements of the same data type in the same contiguous memory area.</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a:lnSpc>
                <a:spcPct val="150000"/>
              </a:lnSpc>
              <a:defRPr/>
            </a:pPr>
            <a:r>
              <a:rPr lang="en-US" dirty="0">
                <a:latin typeface="Tahoma" panose="020B0604030504040204" pitchFamily="34" charset="0"/>
                <a:ea typeface="Tahoma" panose="020B0604030504040204" pitchFamily="34" charset="0"/>
                <a:cs typeface="Tahoma" panose="020B0604030504040204" pitchFamily="34" charset="0"/>
              </a:rPr>
              <a:t>Most of programming languages support the implementation of a linear list as an </a:t>
            </a:r>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array.</a:t>
            </a:r>
            <a:endParaRPr lang="en-US"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4221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Array</a:t>
            </a:r>
          </a:p>
        </p:txBody>
      </p:sp>
      <p:sp>
        <p:nvSpPr>
          <p:cNvPr id="3" name="Slide Number Placeholder 2"/>
          <p:cNvSpPr>
            <a:spLocks noGrp="1"/>
          </p:cNvSpPr>
          <p:nvPr>
            <p:ph type="sldNum" sz="quarter" idx="12"/>
          </p:nvPr>
        </p:nvSpPr>
        <p:spPr/>
        <p:txBody>
          <a:bodyPr/>
          <a:lstStyle/>
          <a:p>
            <a:fld id="{F173735F-2667-4028-B606-D96AABD86FDB}" type="slidenum">
              <a:rPr lang="id-ID" smtClean="0"/>
              <a:pPr/>
              <a:t>15</a:t>
            </a:fld>
            <a:endParaRPr lang="id-ID"/>
          </a:p>
        </p:txBody>
      </p:sp>
      <p:sp>
        <p:nvSpPr>
          <p:cNvPr id="7" name="Content Placeholder 2"/>
          <p:cNvSpPr>
            <a:spLocks noGrp="1"/>
          </p:cNvSpPr>
          <p:nvPr>
            <p:ph idx="1"/>
          </p:nvPr>
        </p:nvSpPr>
        <p:spPr>
          <a:xfrm>
            <a:off x="1143000" y="2011288"/>
            <a:ext cx="7605464" cy="4458135"/>
          </a:xfrm>
        </p:spPr>
        <p:txBody>
          <a:bodyPr/>
          <a:lstStyle/>
          <a:p>
            <a:pPr>
              <a:lnSpc>
                <a:spcPct val="150000"/>
              </a:lnSpc>
              <a:defRPr/>
            </a:pPr>
            <a:r>
              <a:rPr lang="en-US" dirty="0">
                <a:latin typeface="Tahoma" panose="020B0604030504040204" pitchFamily="34" charset="0"/>
                <a:ea typeface="Tahoma" panose="020B0604030504040204" pitchFamily="34" charset="0"/>
                <a:cs typeface="Tahoma" panose="020B0604030504040204" pitchFamily="34" charset="0"/>
              </a:rPr>
              <a:t>A collection of similar data elements</a:t>
            </a:r>
          </a:p>
          <a:p>
            <a:pPr>
              <a:lnSpc>
                <a:spcPct val="150000"/>
              </a:lnSpc>
              <a:defRPr/>
            </a:pPr>
            <a:r>
              <a:rPr lang="en-US" dirty="0">
                <a:latin typeface="Tahoma" panose="020B0604030504040204" pitchFamily="34" charset="0"/>
                <a:ea typeface="Tahoma" panose="020B0604030504040204" pitchFamily="34" charset="0"/>
                <a:cs typeface="Tahoma" panose="020B0604030504040204" pitchFamily="34" charset="0"/>
              </a:rPr>
              <a:t>These data elements have the </a:t>
            </a:r>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same data type</a:t>
            </a:r>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(homogenous)</a:t>
            </a:r>
          </a:p>
          <a:p>
            <a:pPr>
              <a:lnSpc>
                <a:spcPct val="150000"/>
              </a:lnSpc>
              <a:defRPr/>
            </a:pPr>
            <a:r>
              <a:rPr lang="en-US" dirty="0">
                <a:latin typeface="Tahoma" panose="020B0604030504040204" pitchFamily="34" charset="0"/>
                <a:ea typeface="Tahoma" panose="020B0604030504040204" pitchFamily="34" charset="0"/>
                <a:cs typeface="Tahoma" panose="020B0604030504040204" pitchFamily="34" charset="0"/>
              </a:rPr>
              <a:t>The elements of the array are stored in consecutive memory locations and are referenced by </a:t>
            </a:r>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an index</a:t>
            </a:r>
          </a:p>
          <a:p>
            <a:pPr>
              <a:lnSpc>
                <a:spcPct val="150000"/>
              </a:lnSpc>
              <a:defRPr/>
            </a:pPr>
            <a:r>
              <a:rPr lang="en-US" dirty="0">
                <a:latin typeface="Tahoma" panose="020B0604030504040204" pitchFamily="34" charset="0"/>
                <a:ea typeface="Tahoma" panose="020B0604030504040204" pitchFamily="34" charset="0"/>
                <a:cs typeface="Tahoma" panose="020B0604030504040204" pitchFamily="34" charset="0"/>
              </a:rPr>
              <a:t>Array index</a:t>
            </a:r>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 </a:t>
            </a:r>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starts from zero</a:t>
            </a:r>
          </a:p>
        </p:txBody>
      </p:sp>
    </p:spTree>
    <p:extLst>
      <p:ext uri="{BB962C8B-B14F-4D97-AF65-F5344CB8AC3E}">
        <p14:creationId xmlns:p14="http://schemas.microsoft.com/office/powerpoint/2010/main" val="72214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Array Declaration &amp; Accessing Array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F173735F-2667-4028-B606-D96AABD86FDB}" type="slidenum">
              <a:rPr lang="id-ID" smtClean="0"/>
              <a:pPr/>
              <a:t>16</a:t>
            </a:fld>
            <a:endParaRPr lang="id-ID"/>
          </a:p>
        </p:txBody>
      </p:sp>
      <p:sp>
        <p:nvSpPr>
          <p:cNvPr id="7" name="Content Placeholder 2"/>
          <p:cNvSpPr>
            <a:spLocks noGrp="1"/>
          </p:cNvSpPr>
          <p:nvPr>
            <p:ph idx="1"/>
          </p:nvPr>
        </p:nvSpPr>
        <p:spPr>
          <a:xfrm>
            <a:off x="1143000" y="2011288"/>
            <a:ext cx="7605464" cy="4458135"/>
          </a:xfrm>
        </p:spPr>
        <p:txBody>
          <a:bodyPr/>
          <a:lstStyle/>
          <a:p>
            <a:pPr marL="236538" indent="-236538"/>
            <a:r>
              <a:rPr lang="id-ID" altLang="zh-CN" b="1" u="sng" dirty="0">
                <a:latin typeface="Tahoma" panose="020B0604030504040204" pitchFamily="34" charset="0"/>
                <a:ea typeface="Tahoma" panose="020B0604030504040204" pitchFamily="34" charset="0"/>
                <a:cs typeface="Tahoma" panose="020B0604030504040204" pitchFamily="34" charset="0"/>
              </a:rPr>
              <a:t>One Dimensional Array</a:t>
            </a:r>
          </a:p>
          <a:p>
            <a:pPr marL="236538" indent="-236538"/>
            <a:endParaRPr lang="id-ID" altLang="zh-CN" b="1" dirty="0">
              <a:latin typeface="Tahoma" panose="020B0604030504040204" pitchFamily="34" charset="0"/>
              <a:ea typeface="Tahoma" panose="020B0604030504040204" pitchFamily="34" charset="0"/>
              <a:cs typeface="Tahoma" panose="020B0604030504040204" pitchFamily="34" charset="0"/>
            </a:endParaRPr>
          </a:p>
          <a:p>
            <a:pPr marL="236538" indent="-236538"/>
            <a:r>
              <a:rPr lang="id-ID" altLang="zh-CN" b="1" dirty="0">
                <a:latin typeface="Tahoma" panose="020B0604030504040204" pitchFamily="34" charset="0"/>
                <a:ea typeface="Tahoma" panose="020B0604030504040204" pitchFamily="34" charset="0"/>
                <a:cs typeface="Tahoma" panose="020B0604030504040204" pitchFamily="34" charset="0"/>
              </a:rPr>
              <a:t>Declaration:</a:t>
            </a:r>
          </a:p>
          <a:p>
            <a:pPr marL="236538" indent="-236538"/>
            <a:r>
              <a:rPr lang="id-ID" altLang="zh-CN" dirty="0">
                <a:latin typeface="Courier New" pitchFamily="49" charset="0"/>
                <a:cs typeface="Courier New" pitchFamily="49" charset="0"/>
              </a:rPr>
              <a:t>int arr[5];</a:t>
            </a:r>
          </a:p>
          <a:p>
            <a:pPr marL="236538" indent="-236538"/>
            <a:endParaRPr lang="id-ID" altLang="zh-CN" sz="1100" dirty="0">
              <a:latin typeface="Tahoma" panose="020B0604030504040204" pitchFamily="34" charset="0"/>
              <a:ea typeface="Tahoma" panose="020B0604030504040204" pitchFamily="34" charset="0"/>
              <a:cs typeface="Tahoma" panose="020B0604030504040204" pitchFamily="34" charset="0"/>
            </a:endParaRPr>
          </a:p>
          <a:p>
            <a:pPr marL="236538" indent="-236538"/>
            <a:r>
              <a:rPr lang="id-ID" altLang="zh-CN" b="1" dirty="0">
                <a:latin typeface="Tahoma" panose="020B0604030504040204" pitchFamily="34" charset="0"/>
                <a:ea typeface="Tahoma" panose="020B0604030504040204" pitchFamily="34" charset="0"/>
                <a:cs typeface="Tahoma" panose="020B0604030504040204" pitchFamily="34" charset="0"/>
              </a:rPr>
              <a:t>Accessing:</a:t>
            </a:r>
          </a:p>
          <a:p>
            <a:pPr marL="236538" indent="-236538"/>
            <a:r>
              <a:rPr lang="id-ID" altLang="zh-CN" dirty="0">
                <a:latin typeface="Courier New" pitchFamily="49" charset="0"/>
              </a:rPr>
              <a:t>arr[0] = 7;</a:t>
            </a:r>
          </a:p>
          <a:p>
            <a:pPr marL="236538" indent="-236538"/>
            <a:r>
              <a:rPr lang="id-ID" altLang="zh-CN" dirty="0">
                <a:latin typeface="Courier New" pitchFamily="49" charset="0"/>
              </a:rPr>
              <a:t>arr[1] = 2;</a:t>
            </a:r>
          </a:p>
          <a:p>
            <a:pPr marL="236538" indent="-236538"/>
            <a:r>
              <a:rPr lang="id-ID" altLang="zh-CN" dirty="0">
                <a:latin typeface="Courier New" pitchFamily="49" charset="0"/>
              </a:rPr>
              <a:t>arr[2] = 13;</a:t>
            </a:r>
          </a:p>
          <a:p>
            <a:pPr marL="236538" indent="-236538"/>
            <a:r>
              <a:rPr lang="id-ID" altLang="zh-CN" dirty="0">
                <a:latin typeface="Courier New" pitchFamily="49" charset="0"/>
              </a:rPr>
              <a:t>arr[3] = 13;</a:t>
            </a:r>
          </a:p>
          <a:p>
            <a:pPr marL="236538" indent="-236538"/>
            <a:r>
              <a:rPr lang="id-ID" altLang="zh-CN" dirty="0">
                <a:latin typeface="Courier New" pitchFamily="49" charset="0"/>
              </a:rPr>
              <a:t>arr[4] = 13;</a:t>
            </a:r>
          </a:p>
        </p:txBody>
      </p:sp>
      <p:sp>
        <p:nvSpPr>
          <p:cNvPr id="5" name="TextBox 6"/>
          <p:cNvSpPr txBox="1">
            <a:spLocks noChangeArrowheads="1"/>
          </p:cNvSpPr>
          <p:nvPr/>
        </p:nvSpPr>
        <p:spPr bwMode="auto">
          <a:xfrm>
            <a:off x="4343400" y="3657600"/>
            <a:ext cx="4191000" cy="1631216"/>
          </a:xfrm>
          <a:prstGeom prst="rect">
            <a:avLst/>
          </a:prstGeom>
          <a:noFill/>
          <a:ln w="9525">
            <a:noFill/>
            <a:miter lim="800000"/>
            <a:headEnd/>
            <a:tailEnd/>
          </a:ln>
        </p:spPr>
        <p:txBody>
          <a:bodyPr>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Syntax:</a:t>
            </a:r>
          </a:p>
          <a:p>
            <a:r>
              <a:rPr lang="en-US" sz="2000" b="1" dirty="0">
                <a:latin typeface="Tahoma" panose="020B0604030504040204" pitchFamily="34" charset="0"/>
                <a:ea typeface="Tahoma" panose="020B0604030504040204" pitchFamily="34" charset="0"/>
                <a:cs typeface="Tahoma" panose="020B0604030504040204" pitchFamily="34" charset="0"/>
              </a:rPr>
              <a:t>	type name[size];</a:t>
            </a:r>
          </a:p>
          <a:p>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An array of size N have indexes from 0 to N-1.</a:t>
            </a:r>
          </a:p>
        </p:txBody>
      </p:sp>
    </p:spTree>
    <p:extLst>
      <p:ext uri="{BB962C8B-B14F-4D97-AF65-F5344CB8AC3E}">
        <p14:creationId xmlns:p14="http://schemas.microsoft.com/office/powerpoint/2010/main" val="3192525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Array Declaration &amp; Accessing Array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F173735F-2667-4028-B606-D96AABD86FDB}" type="slidenum">
              <a:rPr lang="id-ID" smtClean="0"/>
              <a:pPr/>
              <a:t>17</a:t>
            </a:fld>
            <a:endParaRPr lang="id-ID"/>
          </a:p>
        </p:txBody>
      </p:sp>
      <p:sp>
        <p:nvSpPr>
          <p:cNvPr id="7" name="Content Placeholder 2"/>
          <p:cNvSpPr>
            <a:spLocks noGrp="1"/>
          </p:cNvSpPr>
          <p:nvPr>
            <p:ph idx="1"/>
          </p:nvPr>
        </p:nvSpPr>
        <p:spPr>
          <a:xfrm>
            <a:off x="1143000" y="2011288"/>
            <a:ext cx="7605464" cy="4458135"/>
          </a:xfrm>
        </p:spPr>
        <p:txBody>
          <a:bodyPr/>
          <a:lstStyle/>
          <a:p>
            <a:pPr marL="236538" indent="-236538"/>
            <a:r>
              <a:rPr lang="id-ID" altLang="zh-CN" b="1" u="sng" dirty="0">
                <a:latin typeface="Tahoma" panose="020B0604030504040204" pitchFamily="34" charset="0"/>
                <a:ea typeface="Tahoma" panose="020B0604030504040204" pitchFamily="34" charset="0"/>
                <a:cs typeface="Tahoma" panose="020B0604030504040204" pitchFamily="34" charset="0"/>
              </a:rPr>
              <a:t>Two Dimensional Array</a:t>
            </a:r>
          </a:p>
          <a:p>
            <a:pPr marL="236538" indent="-236538"/>
            <a:endParaRPr lang="id-ID" altLang="zh-CN" b="1" dirty="0">
              <a:latin typeface="Tahoma" panose="020B0604030504040204" pitchFamily="34" charset="0"/>
              <a:ea typeface="Tahoma" panose="020B0604030504040204" pitchFamily="34" charset="0"/>
              <a:cs typeface="Tahoma" panose="020B0604030504040204" pitchFamily="34" charset="0"/>
            </a:endParaRPr>
          </a:p>
          <a:p>
            <a:pPr marL="236538" indent="-236538"/>
            <a:r>
              <a:rPr lang="id-ID" altLang="zh-CN" b="1" dirty="0">
                <a:latin typeface="Tahoma" panose="020B0604030504040204" pitchFamily="34" charset="0"/>
                <a:ea typeface="Tahoma" panose="020B0604030504040204" pitchFamily="34" charset="0"/>
                <a:cs typeface="Tahoma" panose="020B0604030504040204" pitchFamily="34" charset="0"/>
              </a:rPr>
              <a:t>Declaration:</a:t>
            </a:r>
          </a:p>
          <a:p>
            <a:pPr marL="236538" indent="-236538"/>
            <a:r>
              <a:rPr lang="id-ID" altLang="zh-CN" dirty="0">
                <a:latin typeface="Courier New" pitchFamily="49" charset="0"/>
                <a:cs typeface="Courier New" pitchFamily="49" charset="0"/>
              </a:rPr>
              <a:t>int arr[3][6];</a:t>
            </a:r>
          </a:p>
          <a:p>
            <a:pPr marL="236538" indent="-236538"/>
            <a:endParaRPr lang="id-ID" altLang="zh-CN" sz="1200" dirty="0">
              <a:latin typeface="Tahoma" panose="020B0604030504040204" pitchFamily="34" charset="0"/>
              <a:ea typeface="Tahoma" panose="020B0604030504040204" pitchFamily="34" charset="0"/>
              <a:cs typeface="Tahoma" panose="020B0604030504040204" pitchFamily="34" charset="0"/>
            </a:endParaRPr>
          </a:p>
          <a:p>
            <a:pPr marL="236538" indent="-236538"/>
            <a:r>
              <a:rPr lang="id-ID" altLang="zh-CN" b="1" dirty="0">
                <a:latin typeface="Tahoma" panose="020B0604030504040204" pitchFamily="34" charset="0"/>
                <a:ea typeface="Tahoma" panose="020B0604030504040204" pitchFamily="34" charset="0"/>
                <a:cs typeface="Tahoma" panose="020B0604030504040204" pitchFamily="34" charset="0"/>
              </a:rPr>
              <a:t>Accessing:</a:t>
            </a:r>
          </a:p>
          <a:p>
            <a:pPr marL="236538" indent="-236538"/>
            <a:r>
              <a:rPr lang="id-ID" altLang="zh-CN" dirty="0">
                <a:latin typeface="Courier New" pitchFamily="49" charset="0"/>
              </a:rPr>
              <a:t>arr[0][2] = 2;</a:t>
            </a:r>
          </a:p>
          <a:p>
            <a:pPr marL="236538" indent="-236538"/>
            <a:r>
              <a:rPr lang="id-ID" altLang="zh-CN" dirty="0">
                <a:latin typeface="Courier New" pitchFamily="49" charset="0"/>
              </a:rPr>
              <a:t>arr[2][1] = 9;</a:t>
            </a:r>
          </a:p>
          <a:p>
            <a:pPr marL="236538" indent="-236538"/>
            <a:r>
              <a:rPr lang="id-ID" altLang="zh-CN" dirty="0">
                <a:latin typeface="Courier New" pitchFamily="49" charset="0"/>
              </a:rPr>
              <a:t>arr[1][5] = 13;</a:t>
            </a:r>
          </a:p>
          <a:p>
            <a:pPr marL="236538" indent="-236538"/>
            <a:r>
              <a:rPr lang="id-ID" altLang="zh-CN" dirty="0">
                <a:latin typeface="Courier New" pitchFamily="49" charset="0"/>
              </a:rPr>
              <a:t>arr[2][4] = 10;</a:t>
            </a:r>
          </a:p>
        </p:txBody>
      </p:sp>
      <p:sp>
        <p:nvSpPr>
          <p:cNvPr id="5" name="TextBox 6"/>
          <p:cNvSpPr txBox="1">
            <a:spLocks noChangeArrowheads="1"/>
          </p:cNvSpPr>
          <p:nvPr/>
        </p:nvSpPr>
        <p:spPr bwMode="auto">
          <a:xfrm>
            <a:off x="4191000" y="3657600"/>
            <a:ext cx="4648200" cy="2246769"/>
          </a:xfrm>
          <a:prstGeom prst="rect">
            <a:avLst/>
          </a:prstGeom>
          <a:noFill/>
          <a:ln w="9525">
            <a:noFill/>
            <a:miter lim="800000"/>
            <a:headEnd/>
            <a:tailEnd/>
          </a:ln>
        </p:spPr>
        <p:txBody>
          <a:bodyPr wrap="square">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Syntax:</a:t>
            </a:r>
          </a:p>
          <a:p>
            <a:r>
              <a:rPr lang="en-US" sz="2000" b="1" dirty="0">
                <a:latin typeface="Tahoma" panose="020B0604030504040204" pitchFamily="34" charset="0"/>
                <a:ea typeface="Tahoma" panose="020B0604030504040204" pitchFamily="34" charset="0"/>
                <a:cs typeface="Tahoma" panose="020B0604030504040204" pitchFamily="34" charset="0"/>
              </a:rPr>
              <a:t>	type name[size1][size2];</a:t>
            </a:r>
          </a:p>
          <a:p>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The first index of array ranged from 0 to </a:t>
            </a:r>
            <a:r>
              <a:rPr lang="en-US" sz="2000" i="1" dirty="0">
                <a:latin typeface="Tahoma" panose="020B0604030504040204" pitchFamily="34" charset="0"/>
                <a:ea typeface="Tahoma" panose="020B0604030504040204" pitchFamily="34" charset="0"/>
                <a:cs typeface="Tahoma" panose="020B0604030504040204" pitchFamily="34" charset="0"/>
              </a:rPr>
              <a:t>size1</a:t>
            </a:r>
            <a:r>
              <a:rPr lang="en-US" sz="2000" dirty="0">
                <a:latin typeface="Tahoma" panose="020B0604030504040204" pitchFamily="34" charset="0"/>
                <a:ea typeface="Tahoma" panose="020B0604030504040204" pitchFamily="34" charset="0"/>
                <a:cs typeface="Tahoma" panose="020B0604030504040204" pitchFamily="34" charset="0"/>
              </a:rPr>
              <a:t> – 1.</a:t>
            </a: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The second index of array ranged from 0 to </a:t>
            </a:r>
            <a:r>
              <a:rPr lang="en-US" sz="2000" i="1" dirty="0">
                <a:latin typeface="Tahoma" panose="020B0604030504040204" pitchFamily="34" charset="0"/>
                <a:ea typeface="Tahoma" panose="020B0604030504040204" pitchFamily="34" charset="0"/>
                <a:cs typeface="Tahoma" panose="020B0604030504040204" pitchFamily="34" charset="0"/>
              </a:rPr>
              <a:t>size2</a:t>
            </a:r>
            <a:r>
              <a:rPr lang="en-US" sz="2000" dirty="0">
                <a:latin typeface="Tahoma" panose="020B0604030504040204" pitchFamily="34" charset="0"/>
                <a:ea typeface="Tahoma" panose="020B0604030504040204" pitchFamily="34" charset="0"/>
                <a:cs typeface="Tahoma" panose="020B0604030504040204" pitchFamily="34" charset="0"/>
              </a:rPr>
              <a:t> – 1.</a:t>
            </a:r>
          </a:p>
        </p:txBody>
      </p:sp>
    </p:spTree>
    <p:extLst>
      <p:ext uri="{BB962C8B-B14F-4D97-AF65-F5344CB8AC3E}">
        <p14:creationId xmlns:p14="http://schemas.microsoft.com/office/powerpoint/2010/main" val="211966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Array Declaration &amp; Accessing Array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F173735F-2667-4028-B606-D96AABD86FDB}" type="slidenum">
              <a:rPr lang="id-ID" smtClean="0"/>
              <a:pPr/>
              <a:t>18</a:t>
            </a:fld>
            <a:endParaRPr lang="id-ID"/>
          </a:p>
        </p:txBody>
      </p:sp>
      <p:sp>
        <p:nvSpPr>
          <p:cNvPr id="7" name="Content Placeholder 2"/>
          <p:cNvSpPr>
            <a:spLocks noGrp="1"/>
          </p:cNvSpPr>
          <p:nvPr>
            <p:ph idx="1"/>
          </p:nvPr>
        </p:nvSpPr>
        <p:spPr>
          <a:xfrm>
            <a:off x="1143000" y="2011288"/>
            <a:ext cx="7605464" cy="4458135"/>
          </a:xfrm>
        </p:spPr>
        <p:txBody>
          <a:bodyPr/>
          <a:lstStyle/>
          <a:p>
            <a:pPr marL="236538" indent="-236538"/>
            <a:r>
              <a:rPr lang="id-ID" altLang="zh-CN" b="1" u="sng" dirty="0">
                <a:latin typeface="Tahoma" panose="020B0604030504040204" pitchFamily="34" charset="0"/>
                <a:ea typeface="Tahoma" panose="020B0604030504040204" pitchFamily="34" charset="0"/>
                <a:cs typeface="Tahoma" panose="020B0604030504040204" pitchFamily="34" charset="0"/>
              </a:rPr>
              <a:t>Multi Dimensional Array</a:t>
            </a:r>
          </a:p>
          <a:p>
            <a:pPr marL="236538" indent="-236538"/>
            <a:endParaRPr lang="id-ID" altLang="zh-CN" b="1" dirty="0">
              <a:latin typeface="Tahoma" panose="020B0604030504040204" pitchFamily="34" charset="0"/>
              <a:ea typeface="Tahoma" panose="020B0604030504040204" pitchFamily="34" charset="0"/>
              <a:cs typeface="Tahoma" panose="020B0604030504040204" pitchFamily="34" charset="0"/>
            </a:endParaRPr>
          </a:p>
          <a:p>
            <a:pPr marL="236538" indent="-236538"/>
            <a:r>
              <a:rPr lang="id-ID" altLang="zh-CN" b="1" dirty="0">
                <a:latin typeface="Tahoma" panose="020B0604030504040204" pitchFamily="34" charset="0"/>
                <a:ea typeface="Tahoma" panose="020B0604030504040204" pitchFamily="34" charset="0"/>
                <a:cs typeface="Tahoma" panose="020B0604030504040204" pitchFamily="34" charset="0"/>
              </a:rPr>
              <a:t>Declaration:</a:t>
            </a:r>
          </a:p>
          <a:p>
            <a:pPr marL="236538" indent="-236538"/>
            <a:r>
              <a:rPr lang="id-ID" altLang="zh-CN" dirty="0">
                <a:latin typeface="Courier New" pitchFamily="49" charset="0"/>
                <a:cs typeface="Courier New" pitchFamily="49" charset="0"/>
              </a:rPr>
              <a:t>int arr[4][3][7][10];</a:t>
            </a:r>
          </a:p>
          <a:p>
            <a:pPr marL="236538" indent="-236538"/>
            <a:endParaRPr lang="id-ID" altLang="zh-CN" sz="1200" dirty="0">
              <a:latin typeface="Tahoma" panose="020B0604030504040204" pitchFamily="34" charset="0"/>
              <a:ea typeface="Tahoma" panose="020B0604030504040204" pitchFamily="34" charset="0"/>
              <a:cs typeface="Tahoma" panose="020B0604030504040204" pitchFamily="34" charset="0"/>
            </a:endParaRPr>
          </a:p>
          <a:p>
            <a:pPr marL="236538" indent="-236538"/>
            <a:r>
              <a:rPr lang="id-ID" altLang="zh-CN" b="1" dirty="0">
                <a:latin typeface="Tahoma" panose="020B0604030504040204" pitchFamily="34" charset="0"/>
                <a:ea typeface="Tahoma" panose="020B0604030504040204" pitchFamily="34" charset="0"/>
                <a:cs typeface="Tahoma" panose="020B0604030504040204" pitchFamily="34" charset="0"/>
              </a:rPr>
              <a:t>Acce</a:t>
            </a:r>
            <a:r>
              <a:rPr lang="en-US" altLang="zh-CN" b="1" dirty="0">
                <a:latin typeface="Tahoma" panose="020B0604030504040204" pitchFamily="34" charset="0"/>
                <a:ea typeface="Tahoma" panose="020B0604030504040204" pitchFamily="34" charset="0"/>
                <a:cs typeface="Tahoma" panose="020B0604030504040204" pitchFamily="34" charset="0"/>
              </a:rPr>
              <a:t>s</a:t>
            </a:r>
            <a:r>
              <a:rPr lang="id-ID" altLang="zh-CN" b="1" dirty="0">
                <a:latin typeface="Tahoma" panose="020B0604030504040204" pitchFamily="34" charset="0"/>
                <a:ea typeface="Tahoma" panose="020B0604030504040204" pitchFamily="34" charset="0"/>
                <a:cs typeface="Tahoma" panose="020B0604030504040204" pitchFamily="34" charset="0"/>
              </a:rPr>
              <a:t>sing:</a:t>
            </a:r>
          </a:p>
          <a:p>
            <a:pPr marL="236538" indent="-236538"/>
            <a:r>
              <a:rPr lang="id-ID" altLang="zh-CN" dirty="0">
                <a:latin typeface="Courier New" pitchFamily="49" charset="0"/>
              </a:rPr>
              <a:t>arr[0][2][2][9]= 2;</a:t>
            </a:r>
          </a:p>
          <a:p>
            <a:pPr marL="236538" indent="-236538"/>
            <a:r>
              <a:rPr lang="id-ID" altLang="zh-CN" dirty="0">
                <a:latin typeface="Courier New" pitchFamily="49" charset="0"/>
              </a:rPr>
              <a:t>arr[2][1][6][0]= 9;</a:t>
            </a:r>
          </a:p>
          <a:p>
            <a:pPr marL="236538" indent="-236538"/>
            <a:r>
              <a:rPr lang="id-ID" altLang="zh-CN" dirty="0">
                <a:latin typeface="Courier New" pitchFamily="49" charset="0"/>
              </a:rPr>
              <a:t>arr[3][0][0][6]= 13;</a:t>
            </a:r>
          </a:p>
          <a:p>
            <a:pPr marL="236538" indent="-236538"/>
            <a:r>
              <a:rPr lang="id-ID" altLang="zh-CN" dirty="0">
                <a:latin typeface="Courier New" pitchFamily="49" charset="0"/>
              </a:rPr>
              <a:t>arr[2][1][3][8]= 10;</a:t>
            </a:r>
          </a:p>
        </p:txBody>
      </p:sp>
      <p:sp>
        <p:nvSpPr>
          <p:cNvPr id="5" name="TextBox 6"/>
          <p:cNvSpPr txBox="1">
            <a:spLocks noChangeArrowheads="1"/>
          </p:cNvSpPr>
          <p:nvPr/>
        </p:nvSpPr>
        <p:spPr bwMode="auto">
          <a:xfrm>
            <a:off x="4724400" y="2763339"/>
            <a:ext cx="4419600" cy="2246769"/>
          </a:xfrm>
          <a:prstGeom prst="rect">
            <a:avLst/>
          </a:prstGeom>
          <a:noFill/>
          <a:ln w="9525">
            <a:noFill/>
            <a:miter lim="800000"/>
            <a:headEnd/>
            <a:tailEnd/>
          </a:ln>
        </p:spPr>
        <p:txBody>
          <a:bodyPr wrap="square">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Syntax:</a:t>
            </a:r>
          </a:p>
          <a:p>
            <a:r>
              <a:rPr lang="en-US" sz="2000" b="1" dirty="0">
                <a:latin typeface="Tahoma" panose="020B0604030504040204" pitchFamily="34" charset="0"/>
                <a:ea typeface="Tahoma" panose="020B0604030504040204" pitchFamily="34" charset="0"/>
                <a:cs typeface="Tahoma" panose="020B0604030504040204" pitchFamily="34" charset="0"/>
              </a:rPr>
              <a:t>	type name[size1][size2];</a:t>
            </a:r>
          </a:p>
          <a:p>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The first index of array ranged from 0 to </a:t>
            </a:r>
            <a:r>
              <a:rPr lang="en-US" sz="2000" i="1" dirty="0">
                <a:latin typeface="Tahoma" panose="020B0604030504040204" pitchFamily="34" charset="0"/>
                <a:ea typeface="Tahoma" panose="020B0604030504040204" pitchFamily="34" charset="0"/>
                <a:cs typeface="Tahoma" panose="020B0604030504040204" pitchFamily="34" charset="0"/>
              </a:rPr>
              <a:t>size1</a:t>
            </a:r>
            <a:r>
              <a:rPr lang="en-US" sz="2000" dirty="0">
                <a:latin typeface="Tahoma" panose="020B0604030504040204" pitchFamily="34" charset="0"/>
                <a:ea typeface="Tahoma" panose="020B0604030504040204" pitchFamily="34" charset="0"/>
                <a:cs typeface="Tahoma" panose="020B0604030504040204" pitchFamily="34" charset="0"/>
              </a:rPr>
              <a:t> – 1.</a:t>
            </a: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The second index of array ranged from 0 to </a:t>
            </a:r>
            <a:r>
              <a:rPr lang="en-US" sz="2000" i="1" dirty="0">
                <a:latin typeface="Tahoma" panose="020B0604030504040204" pitchFamily="34" charset="0"/>
                <a:ea typeface="Tahoma" panose="020B0604030504040204" pitchFamily="34" charset="0"/>
                <a:cs typeface="Tahoma" panose="020B0604030504040204" pitchFamily="34" charset="0"/>
              </a:rPr>
              <a:t>size2</a:t>
            </a:r>
            <a:r>
              <a:rPr lang="en-US" sz="2000" dirty="0">
                <a:latin typeface="Tahoma" panose="020B0604030504040204" pitchFamily="34" charset="0"/>
                <a:ea typeface="Tahoma" panose="020B0604030504040204" pitchFamily="34" charset="0"/>
                <a:cs typeface="Tahoma" panose="020B0604030504040204" pitchFamily="34" charset="0"/>
              </a:rPr>
              <a:t> – 1.</a:t>
            </a:r>
          </a:p>
        </p:txBody>
      </p:sp>
    </p:spTree>
    <p:extLst>
      <p:ext uri="{BB962C8B-B14F-4D97-AF65-F5344CB8AC3E}">
        <p14:creationId xmlns:p14="http://schemas.microsoft.com/office/powerpoint/2010/main" val="1854408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Storing Array Values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F173735F-2667-4028-B606-D96AABD86FDB}" type="slidenum">
              <a:rPr lang="id-ID" smtClean="0"/>
              <a:pPr/>
              <a:t>19</a:t>
            </a:fld>
            <a:endParaRPr lang="id-ID"/>
          </a:p>
        </p:txBody>
      </p:sp>
      <p:pic>
        <p:nvPicPr>
          <p:cNvPr id="8" name="Content Placeholder 7"/>
          <p:cNvPicPr>
            <a:picLocks noGrp="1" noChangeAspect="1"/>
          </p:cNvPicPr>
          <p:nvPr>
            <p:ph idx="1"/>
          </p:nvPr>
        </p:nvPicPr>
        <p:blipFill>
          <a:blip r:embed="rId2"/>
          <a:stretch>
            <a:fillRect/>
          </a:stretch>
        </p:blipFill>
        <p:spPr>
          <a:xfrm>
            <a:off x="1143000" y="2435033"/>
            <a:ext cx="7605713" cy="3610360"/>
          </a:xfrm>
          <a:prstGeom prst="rect">
            <a:avLst/>
          </a:prstGeom>
        </p:spPr>
      </p:pic>
    </p:spTree>
    <p:extLst>
      <p:ext uri="{BB962C8B-B14F-4D97-AF65-F5344CB8AC3E}">
        <p14:creationId xmlns:p14="http://schemas.microsoft.com/office/powerpoint/2010/main" val="128927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Learning Outcomes</a:t>
            </a:r>
          </a:p>
        </p:txBody>
      </p:sp>
      <p:sp>
        <p:nvSpPr>
          <p:cNvPr id="3" name="Content Placeholder 2"/>
          <p:cNvSpPr>
            <a:spLocks noGrp="1"/>
          </p:cNvSpPr>
          <p:nvPr>
            <p:ph idx="1"/>
          </p:nvPr>
        </p:nvSpPr>
        <p:spPr/>
        <p:txBody>
          <a:bodyPr/>
          <a:lstStyle/>
          <a:p>
            <a:pPr>
              <a:lnSpc>
                <a:spcPct val="150000"/>
              </a:lnSpc>
              <a:buNone/>
              <a:defRPr/>
            </a:pPr>
            <a:r>
              <a:rPr lang="en-US" dirty="0">
                <a:latin typeface="Tahoma" panose="020B0604030504040204" pitchFamily="34" charset="0"/>
                <a:ea typeface="Tahoma" panose="020B0604030504040204" pitchFamily="34" charset="0"/>
                <a:cs typeface="Tahoma" panose="020B0604030504040204" pitchFamily="34" charset="0"/>
              </a:rPr>
              <a:t>At the end of this session, students will be able to:</a:t>
            </a:r>
          </a:p>
          <a:p>
            <a:pPr>
              <a:lnSpc>
                <a:spcPct val="150000"/>
              </a:lnSpc>
              <a:buFont typeface="Wingdings" panose="05000000000000000000" pitchFamily="2" charset="2"/>
              <a:buChar char="§"/>
              <a:defRPr/>
            </a:pPr>
            <a:r>
              <a:rPr lang="en-US" dirty="0">
                <a:latin typeface="Tahoma" panose="020B0604030504040204" pitchFamily="34" charset="0"/>
                <a:ea typeface="Tahoma" panose="020B0604030504040204" pitchFamily="34" charset="0"/>
                <a:cs typeface="Tahoma" panose="020B0604030504040204" pitchFamily="34" charset="0"/>
              </a:rPr>
              <a:t>LO 1: Explain the concept of data structures and its usage in Computer Science</a:t>
            </a:r>
          </a:p>
        </p:txBody>
      </p:sp>
      <p:sp>
        <p:nvSpPr>
          <p:cNvPr id="5" name="Slide Number Placeholder 4"/>
          <p:cNvSpPr>
            <a:spLocks noGrp="1"/>
          </p:cNvSpPr>
          <p:nvPr>
            <p:ph type="sldNum" sz="quarter" idx="12"/>
          </p:nvPr>
        </p:nvSpPr>
        <p:spPr/>
        <p:txBody>
          <a:bodyPr/>
          <a:lstStyle/>
          <a:p>
            <a:fld id="{F173735F-2667-4028-B606-D96AABD86FDB}" type="slidenum">
              <a:rPr lang="id-ID" smtClean="0"/>
              <a:pPr/>
              <a:t>2</a:t>
            </a:fld>
            <a:endParaRPr lang="id-ID"/>
          </a:p>
        </p:txBody>
      </p:sp>
    </p:spTree>
    <p:extLst>
      <p:ext uri="{BB962C8B-B14F-4D97-AF65-F5344CB8AC3E}">
        <p14:creationId xmlns:p14="http://schemas.microsoft.com/office/powerpoint/2010/main" val="167606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Storing Array Values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F173735F-2667-4028-B606-D96AABD86FDB}" type="slidenum">
              <a:rPr lang="id-ID" smtClean="0"/>
              <a:pPr/>
              <a:t>20</a:t>
            </a:fld>
            <a:endParaRPr lang="id-ID"/>
          </a:p>
        </p:txBody>
      </p:sp>
      <p:sp>
        <p:nvSpPr>
          <p:cNvPr id="4" name="Content Placeholder 3"/>
          <p:cNvSpPr>
            <a:spLocks noGrp="1"/>
          </p:cNvSpPr>
          <p:nvPr>
            <p:ph idx="1"/>
          </p:nvPr>
        </p:nvSpPr>
        <p:spPr/>
        <p:txBody>
          <a:bodyPr/>
          <a:lstStyle/>
          <a:p>
            <a:pPr marL="339725" indent="-339725">
              <a:buFontTx/>
              <a:buChar char="•"/>
            </a:pPr>
            <a:r>
              <a:rPr lang="id-ID" altLang="zh-CN" dirty="0">
                <a:latin typeface="Tahoma" panose="020B0604030504040204" pitchFamily="34" charset="0"/>
                <a:ea typeface="Tahoma" panose="020B0604030504040204" pitchFamily="34" charset="0"/>
                <a:cs typeface="Tahoma" panose="020B0604030504040204" pitchFamily="34" charset="0"/>
              </a:rPr>
              <a:t>Initialization of Arrays</a:t>
            </a:r>
          </a:p>
          <a:p>
            <a:pPr marL="339725" indent="-339725">
              <a:buNone/>
            </a:pPr>
            <a:r>
              <a:rPr lang="id-ID" altLang="zh-CN" dirty="0">
                <a:latin typeface="Tahoma" panose="020B0604030504040204" pitchFamily="34" charset="0"/>
                <a:ea typeface="Tahoma" panose="020B0604030504040204" pitchFamily="34" charset="0"/>
                <a:cs typeface="Tahoma" panose="020B0604030504040204" pitchFamily="34" charset="0"/>
              </a:rPr>
              <a:t>	Example:	</a:t>
            </a:r>
            <a:r>
              <a:rPr lang="id-ID" altLang="zh-CN" dirty="0">
                <a:latin typeface="Courier New" pitchFamily="49" charset="0"/>
                <a:ea typeface="Tahoma" pitchFamily="34" charset="0"/>
                <a:cs typeface="Courier New" pitchFamily="49" charset="0"/>
              </a:rPr>
              <a:t>int marks[5] = {90, 82, 78, 95, 88};</a:t>
            </a:r>
          </a:p>
          <a:p>
            <a:pPr marL="339725" indent="-339725">
              <a:buFontTx/>
              <a:buChar char="•"/>
            </a:pPr>
            <a:r>
              <a:rPr lang="id-ID" altLang="zh-CN" dirty="0">
                <a:latin typeface="Tahoma" panose="020B0604030504040204" pitchFamily="34" charset="0"/>
                <a:ea typeface="Tahoma" panose="020B0604030504040204" pitchFamily="34" charset="0"/>
                <a:cs typeface="Tahoma" panose="020B0604030504040204" pitchFamily="34" charset="0"/>
              </a:rPr>
              <a:t>Inputting Values</a:t>
            </a:r>
          </a:p>
          <a:p>
            <a:pPr marL="339725" indent="-339725">
              <a:buNone/>
            </a:pPr>
            <a:r>
              <a:rPr lang="id-ID" altLang="zh-CN" dirty="0">
                <a:latin typeface="Tahoma" panose="020B0604030504040204" pitchFamily="34" charset="0"/>
                <a:ea typeface="Tahoma" panose="020B0604030504040204" pitchFamily="34" charset="0"/>
                <a:cs typeface="Tahoma" panose="020B0604030504040204" pitchFamily="34" charset="0"/>
              </a:rPr>
              <a:t>	Example:</a:t>
            </a:r>
            <a:r>
              <a:rPr lang="id-ID" altLang="zh-CN" dirty="0">
                <a:latin typeface="Tahoma" pitchFamily="34" charset="0"/>
                <a:cs typeface="Tahoma" pitchFamily="34" charset="0"/>
              </a:rPr>
              <a:t>	</a:t>
            </a:r>
            <a:r>
              <a:rPr lang="id-ID" altLang="zh-CN" dirty="0">
                <a:latin typeface="Courier New" pitchFamily="49" charset="0"/>
                <a:cs typeface="Tahoma" pitchFamily="34" charset="0"/>
              </a:rPr>
              <a:t>int i, marks[10];</a:t>
            </a:r>
          </a:p>
          <a:p>
            <a:pPr marL="339725" indent="-339725">
              <a:buNone/>
            </a:pPr>
            <a:r>
              <a:rPr lang="id-ID" altLang="zh-CN" dirty="0">
                <a:latin typeface="Courier New" pitchFamily="49" charset="0"/>
                <a:cs typeface="Tahoma" pitchFamily="34" charset="0"/>
              </a:rPr>
              <a:t>			for (i=0; i&lt;10; i++)</a:t>
            </a:r>
          </a:p>
          <a:p>
            <a:pPr marL="339725" indent="-339725">
              <a:buNone/>
            </a:pPr>
            <a:r>
              <a:rPr lang="id-ID" altLang="zh-CN" dirty="0">
                <a:latin typeface="Courier New" pitchFamily="49" charset="0"/>
                <a:cs typeface="Tahoma" pitchFamily="34" charset="0"/>
              </a:rPr>
              <a:t>				scanf(“%d”, &amp;marks[i]);</a:t>
            </a:r>
          </a:p>
          <a:p>
            <a:pPr marL="339725" indent="-339725">
              <a:buFontTx/>
              <a:buChar char="•"/>
            </a:pPr>
            <a:r>
              <a:rPr lang="id-ID" altLang="zh-CN" dirty="0">
                <a:latin typeface="Tahoma" panose="020B0604030504040204" pitchFamily="34" charset="0"/>
                <a:ea typeface="Tahoma" panose="020B0604030504040204" pitchFamily="34" charset="0"/>
                <a:cs typeface="Tahoma" panose="020B0604030504040204" pitchFamily="34" charset="0"/>
              </a:rPr>
              <a:t>Assigning Values</a:t>
            </a:r>
          </a:p>
          <a:p>
            <a:pPr marL="339725" indent="-339725">
              <a:buNone/>
            </a:pPr>
            <a:r>
              <a:rPr lang="id-ID" altLang="zh-CN" dirty="0">
                <a:latin typeface="Tahoma" panose="020B0604030504040204" pitchFamily="34" charset="0"/>
                <a:ea typeface="Tahoma" panose="020B0604030504040204" pitchFamily="34" charset="0"/>
                <a:cs typeface="Tahoma" panose="020B0604030504040204" pitchFamily="34" charset="0"/>
              </a:rPr>
              <a:t>	Example:</a:t>
            </a:r>
            <a:r>
              <a:rPr lang="id-ID" altLang="zh-CN" dirty="0">
                <a:latin typeface="Tahoma" pitchFamily="34" charset="0"/>
                <a:cs typeface="Tahoma" pitchFamily="34" charset="0"/>
              </a:rPr>
              <a:t>	</a:t>
            </a:r>
            <a:r>
              <a:rPr lang="id-ID" altLang="zh-CN" dirty="0">
                <a:latin typeface="Courier New" pitchFamily="49" charset="0"/>
                <a:cs typeface="Tahoma" pitchFamily="34" charset="0"/>
              </a:rPr>
              <a:t>int i, arr1[10], arr2[10];</a:t>
            </a:r>
          </a:p>
          <a:p>
            <a:pPr marL="339725" indent="-339725">
              <a:buNone/>
            </a:pPr>
            <a:r>
              <a:rPr lang="id-ID" altLang="zh-CN" dirty="0">
                <a:latin typeface="Courier New" pitchFamily="49" charset="0"/>
                <a:cs typeface="Tahoma" pitchFamily="34" charset="0"/>
              </a:rPr>
              <a:t>			for(i=0; i&lt;10; i++)</a:t>
            </a:r>
          </a:p>
          <a:p>
            <a:pPr marL="339725" indent="-339725">
              <a:buNone/>
            </a:pPr>
            <a:r>
              <a:rPr lang="id-ID" altLang="zh-CN" dirty="0">
                <a:latin typeface="Courier New" pitchFamily="49" charset="0"/>
                <a:cs typeface="Tahoma" pitchFamily="34" charset="0"/>
              </a:rPr>
              <a:t>				arr2[i] = arr1[i];</a:t>
            </a:r>
          </a:p>
          <a:p>
            <a:pPr marL="339725" indent="-339725"/>
            <a:endParaRPr lang="id-ID" altLang="zh-CN" dirty="0">
              <a:latin typeface="Tahoma" pitchFamily="34" charset="0"/>
              <a:cs typeface="Tahoma" pitchFamily="34" charset="0"/>
            </a:endParaRPr>
          </a:p>
          <a:p>
            <a:endParaRPr lang="en-US" dirty="0"/>
          </a:p>
        </p:txBody>
      </p:sp>
    </p:spTree>
    <p:extLst>
      <p:ext uri="{BB962C8B-B14F-4D97-AF65-F5344CB8AC3E}">
        <p14:creationId xmlns:p14="http://schemas.microsoft.com/office/powerpoint/2010/main" val="2318320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Operations in Array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F173735F-2667-4028-B606-D96AABD86FDB}" type="slidenum">
              <a:rPr lang="id-ID" smtClean="0"/>
              <a:pPr/>
              <a:t>21</a:t>
            </a:fld>
            <a:endParaRPr lang="id-ID"/>
          </a:p>
        </p:txBody>
      </p:sp>
      <p:sp>
        <p:nvSpPr>
          <p:cNvPr id="4" name="Content Placeholder 3"/>
          <p:cNvSpPr>
            <a:spLocks noGrp="1"/>
          </p:cNvSpPr>
          <p:nvPr>
            <p:ph idx="1"/>
          </p:nvPr>
        </p:nvSpPr>
        <p:spPr/>
        <p:txBody>
          <a:bodyPr/>
          <a:lstStyle/>
          <a:p>
            <a:pPr marL="339725" indent="-339725">
              <a:buFontTx/>
              <a:buChar char="•"/>
            </a:pPr>
            <a:r>
              <a:rPr lang="en-US" altLang="zh-CN" dirty="0">
                <a:latin typeface="Tahoma" panose="020B0604030504040204" pitchFamily="34" charset="0"/>
                <a:ea typeface="Tahoma" panose="020B0604030504040204" pitchFamily="34" charset="0"/>
                <a:cs typeface="Tahoma" panose="020B0604030504040204" pitchFamily="34" charset="0"/>
              </a:rPr>
              <a:t>There are a number of </a:t>
            </a:r>
            <a:r>
              <a:rPr lang="en-US" altLang="zh-CN" u="sng" dirty="0">
                <a:latin typeface="Tahoma" panose="020B0604030504040204" pitchFamily="34" charset="0"/>
                <a:ea typeface="Tahoma" panose="020B0604030504040204" pitchFamily="34" charset="0"/>
                <a:cs typeface="Tahoma" panose="020B0604030504040204" pitchFamily="34" charset="0"/>
              </a:rPr>
              <a:t>operations</a:t>
            </a:r>
            <a:r>
              <a:rPr lang="en-US" altLang="zh-CN" dirty="0">
                <a:latin typeface="Tahoma" panose="020B0604030504040204" pitchFamily="34" charset="0"/>
                <a:ea typeface="Tahoma" panose="020B0604030504040204" pitchFamily="34" charset="0"/>
                <a:cs typeface="Tahoma" panose="020B0604030504040204" pitchFamily="34" charset="0"/>
              </a:rPr>
              <a:t> that can be performed on arrays. They are:</a:t>
            </a:r>
          </a:p>
          <a:p>
            <a:pPr marL="739775" lvl="1" indent="-339725">
              <a:buFontTx/>
              <a:buChar char="•"/>
            </a:pPr>
            <a:r>
              <a:rPr lang="en-US" altLang="zh-CN" dirty="0">
                <a:latin typeface="Tahoma" panose="020B0604030504040204" pitchFamily="34" charset="0"/>
                <a:ea typeface="Tahoma" panose="020B0604030504040204" pitchFamily="34" charset="0"/>
                <a:cs typeface="Tahoma" panose="020B0604030504040204" pitchFamily="34" charset="0"/>
              </a:rPr>
              <a:t>Traversal</a:t>
            </a:r>
          </a:p>
          <a:p>
            <a:pPr marL="739775" lvl="1" indent="-339725">
              <a:buFontTx/>
              <a:buChar char="•"/>
            </a:pPr>
            <a:r>
              <a:rPr lang="en-US" altLang="zh-CN" dirty="0">
                <a:latin typeface="Tahoma" panose="020B0604030504040204" pitchFamily="34" charset="0"/>
                <a:ea typeface="Tahoma" panose="020B0604030504040204" pitchFamily="34" charset="0"/>
                <a:cs typeface="Tahoma" panose="020B0604030504040204" pitchFamily="34" charset="0"/>
              </a:rPr>
              <a:t>Insertion</a:t>
            </a:r>
          </a:p>
          <a:p>
            <a:pPr marL="739775" lvl="1" indent="-339725">
              <a:buFontTx/>
              <a:buChar char="•"/>
            </a:pPr>
            <a:r>
              <a:rPr lang="en-US" altLang="zh-CN" dirty="0">
                <a:latin typeface="Tahoma" panose="020B0604030504040204" pitchFamily="34" charset="0"/>
                <a:ea typeface="Tahoma" panose="020B0604030504040204" pitchFamily="34" charset="0"/>
                <a:cs typeface="Tahoma" panose="020B0604030504040204" pitchFamily="34" charset="0"/>
              </a:rPr>
              <a:t>Searching</a:t>
            </a:r>
          </a:p>
          <a:p>
            <a:pPr marL="739775" lvl="1" indent="-339725">
              <a:buFontTx/>
              <a:buChar char="•"/>
            </a:pPr>
            <a:r>
              <a:rPr lang="en-US" altLang="zh-CN" dirty="0">
                <a:latin typeface="Tahoma" panose="020B0604030504040204" pitchFamily="34" charset="0"/>
                <a:ea typeface="Tahoma" panose="020B0604030504040204" pitchFamily="34" charset="0"/>
                <a:cs typeface="Tahoma" panose="020B0604030504040204" pitchFamily="34" charset="0"/>
              </a:rPr>
              <a:t>Deletion</a:t>
            </a:r>
          </a:p>
          <a:p>
            <a:pPr marL="739775" lvl="1" indent="-339725">
              <a:buFontTx/>
              <a:buChar char="•"/>
            </a:pPr>
            <a:r>
              <a:rPr lang="en-US" altLang="zh-CN" dirty="0">
                <a:latin typeface="Tahoma" panose="020B0604030504040204" pitchFamily="34" charset="0"/>
                <a:ea typeface="Tahoma" panose="020B0604030504040204" pitchFamily="34" charset="0"/>
                <a:cs typeface="Tahoma" panose="020B0604030504040204" pitchFamily="34" charset="0"/>
              </a:rPr>
              <a:t>Merging</a:t>
            </a:r>
          </a:p>
          <a:p>
            <a:pPr marL="739775" lvl="1" indent="-339725">
              <a:buFontTx/>
              <a:buChar char="•"/>
            </a:pPr>
            <a:r>
              <a:rPr lang="en-US" altLang="zh-CN" dirty="0">
                <a:latin typeface="Tahoma" panose="020B0604030504040204" pitchFamily="34" charset="0"/>
                <a:ea typeface="Tahoma" panose="020B0604030504040204" pitchFamily="34" charset="0"/>
                <a:cs typeface="Tahoma" panose="020B0604030504040204" pitchFamily="34" charset="0"/>
              </a:rPr>
              <a:t>Sorting</a:t>
            </a:r>
          </a:p>
        </p:txBody>
      </p:sp>
    </p:spTree>
    <p:extLst>
      <p:ext uri="{BB962C8B-B14F-4D97-AF65-F5344CB8AC3E}">
        <p14:creationId xmlns:p14="http://schemas.microsoft.com/office/powerpoint/2010/main" val="1716314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Summary</a:t>
            </a:r>
          </a:p>
        </p:txBody>
      </p:sp>
      <p:sp>
        <p:nvSpPr>
          <p:cNvPr id="3" name="Slide Number Placeholder 2"/>
          <p:cNvSpPr>
            <a:spLocks noGrp="1"/>
          </p:cNvSpPr>
          <p:nvPr>
            <p:ph type="sldNum" sz="quarter" idx="12"/>
          </p:nvPr>
        </p:nvSpPr>
        <p:spPr/>
        <p:txBody>
          <a:bodyPr/>
          <a:lstStyle/>
          <a:p>
            <a:fld id="{F173735F-2667-4028-B606-D96AABD86FDB}" type="slidenum">
              <a:rPr lang="id-ID" smtClean="0"/>
              <a:pPr/>
              <a:t>22</a:t>
            </a:fld>
            <a:endParaRPr lang="id-ID"/>
          </a:p>
        </p:txBody>
      </p:sp>
      <p:sp>
        <p:nvSpPr>
          <p:cNvPr id="4" name="Content Placeholder 3"/>
          <p:cNvSpPr>
            <a:spLocks noGrp="1"/>
          </p:cNvSpPr>
          <p:nvPr>
            <p:ph idx="1"/>
          </p:nvPr>
        </p:nvSpPr>
        <p:spPr/>
        <p:txBody>
          <a:bodyPr>
            <a:normAutofit/>
          </a:bodyPr>
          <a:lstStyle/>
          <a:p>
            <a:pPr marL="341313" indent="-341313" algn="just">
              <a:lnSpc>
                <a:spcPct val="90000"/>
              </a:lnSpc>
              <a:spcAft>
                <a:spcPts val="600"/>
              </a:spcAft>
            </a:pPr>
            <a:r>
              <a:rPr lang="en-US" altLang="zh-CN" sz="2400" dirty="0">
                <a:latin typeface="Tahoma" panose="020B0604030504040204" pitchFamily="34" charset="0"/>
                <a:ea typeface="Tahoma" panose="020B0604030504040204" pitchFamily="34" charset="0"/>
                <a:cs typeface="Tahoma" panose="020B0604030504040204" pitchFamily="34" charset="0"/>
              </a:rPr>
              <a:t>Pointer is a data type whose value refers to another value stored elsewhere in computer memory using its address</a:t>
            </a:r>
          </a:p>
          <a:p>
            <a:pPr marL="341313" indent="-341313" algn="just">
              <a:lnSpc>
                <a:spcPct val="90000"/>
              </a:lnSpc>
              <a:spcAft>
                <a:spcPts val="600"/>
              </a:spcAft>
            </a:pPr>
            <a:r>
              <a:rPr lang="en-US" sz="2400" dirty="0">
                <a:latin typeface="Tahoma" panose="020B0604030504040204" pitchFamily="34" charset="0"/>
                <a:ea typeface="Tahoma" panose="020B0604030504040204" pitchFamily="34" charset="0"/>
                <a:cs typeface="Tahoma" panose="020B0604030504040204" pitchFamily="34" charset="0"/>
              </a:rPr>
              <a:t>Array is a </a:t>
            </a:r>
            <a:r>
              <a:rPr lang="en-US" altLang="zh-CN" sz="2400" dirty="0">
                <a:latin typeface="Tahoma" panose="020B0604030504040204" pitchFamily="34" charset="0"/>
                <a:ea typeface="Tahoma" panose="020B0604030504040204" pitchFamily="34" charset="0"/>
                <a:cs typeface="Tahoma" panose="020B0604030504040204" pitchFamily="34" charset="0"/>
              </a:rPr>
              <a:t>collection of similar data elements</a:t>
            </a:r>
          </a:p>
          <a:p>
            <a:pPr marL="341313" indent="-341313" algn="just">
              <a:lnSpc>
                <a:spcPct val="90000"/>
              </a:lnSpc>
              <a:spcAft>
                <a:spcPts val="600"/>
              </a:spcAft>
            </a:pPr>
            <a:r>
              <a:rPr lang="en-US" altLang="zh-CN" sz="2400" dirty="0">
                <a:latin typeface="Tahoma" panose="020B0604030504040204" pitchFamily="34" charset="0"/>
                <a:ea typeface="Tahoma" panose="020B0604030504040204" pitchFamily="34" charset="0"/>
                <a:cs typeface="Tahoma" panose="020B0604030504040204" pitchFamily="34" charset="0"/>
              </a:rPr>
              <a:t>Array index starts from zero</a:t>
            </a:r>
          </a:p>
        </p:txBody>
      </p:sp>
    </p:spTree>
    <p:extLst>
      <p:ext uri="{BB962C8B-B14F-4D97-AF65-F5344CB8AC3E}">
        <p14:creationId xmlns:p14="http://schemas.microsoft.com/office/powerpoint/2010/main" val="4010443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References</a:t>
            </a:r>
          </a:p>
        </p:txBody>
      </p:sp>
      <p:sp>
        <p:nvSpPr>
          <p:cNvPr id="3" name="Slide Number Placeholder 2"/>
          <p:cNvSpPr>
            <a:spLocks noGrp="1"/>
          </p:cNvSpPr>
          <p:nvPr>
            <p:ph type="sldNum" sz="quarter" idx="12"/>
          </p:nvPr>
        </p:nvSpPr>
        <p:spPr/>
        <p:txBody>
          <a:bodyPr/>
          <a:lstStyle/>
          <a:p>
            <a:fld id="{F173735F-2667-4028-B606-D96AABD86FDB}" type="slidenum">
              <a:rPr lang="id-ID" smtClean="0"/>
              <a:pPr/>
              <a:t>23</a:t>
            </a:fld>
            <a:endParaRPr lang="id-ID"/>
          </a:p>
        </p:txBody>
      </p:sp>
      <p:sp>
        <p:nvSpPr>
          <p:cNvPr id="4" name="Content Placeholder 3"/>
          <p:cNvSpPr>
            <a:spLocks noGrp="1"/>
          </p:cNvSpPr>
          <p:nvPr>
            <p:ph idx="1"/>
          </p:nvPr>
        </p:nvSpPr>
        <p:spPr/>
        <p:txBody>
          <a:bodyPr>
            <a:normAutofit/>
          </a:bodyPr>
          <a:lstStyle/>
          <a:p>
            <a:pPr marL="341313" indent="-341313" algn="just">
              <a:lnSpc>
                <a:spcPct val="90000"/>
              </a:lnSpc>
              <a:spcAft>
                <a:spcPts val="600"/>
              </a:spcAft>
            </a:pPr>
            <a:r>
              <a:rPr lang="en-US" dirty="0">
                <a:latin typeface="Tahoma" panose="020B0604030504040204" pitchFamily="34" charset="0"/>
                <a:ea typeface="Tahoma" panose="020B0604030504040204" pitchFamily="34" charset="0"/>
                <a:cs typeface="Tahoma" panose="020B0604030504040204" pitchFamily="34" charset="0"/>
              </a:rPr>
              <a:t>S. Sridhar. 2015. Design and Analysis of Algorithms. Oxford University Press. New Delhi. ISBN: </a:t>
            </a:r>
            <a:r>
              <a:rPr lang="en-AU" dirty="0">
                <a:latin typeface="Tahoma" panose="020B0604030504040204" pitchFamily="34" charset="0"/>
                <a:ea typeface="Tahoma" panose="020B0604030504040204" pitchFamily="34" charset="0"/>
                <a:cs typeface="Tahoma" panose="020B0604030504040204" pitchFamily="34" charset="0"/>
              </a:rPr>
              <a:t>9780198093695. Chapter 5</a:t>
            </a:r>
            <a:endParaRPr lang="en-US" dirty="0">
              <a:latin typeface="Tahoma" panose="020B0604030504040204" pitchFamily="34" charset="0"/>
              <a:ea typeface="Tahoma" panose="020B0604030504040204" pitchFamily="34" charset="0"/>
              <a:cs typeface="Tahoma" panose="020B0604030504040204" pitchFamily="34" charset="0"/>
            </a:endParaRPr>
          </a:p>
          <a:p>
            <a:pPr marL="341313" indent="-341313" algn="just">
              <a:lnSpc>
                <a:spcPct val="90000"/>
              </a:lnSpc>
              <a:spcAft>
                <a:spcPts val="600"/>
              </a:spcAft>
            </a:pPr>
            <a:r>
              <a:rPr lang="id-ID" dirty="0">
                <a:latin typeface="Tahoma" panose="020B0604030504040204" pitchFamily="34" charset="0"/>
                <a:ea typeface="Tahoma" panose="020B0604030504040204" pitchFamily="34" charset="0"/>
                <a:cs typeface="Tahoma" panose="020B0604030504040204" pitchFamily="34" charset="0"/>
              </a:rPr>
              <a:t>Reema Thareja. 2014. Data structures using C. O</a:t>
            </a:r>
            <a:r>
              <a:rPr lang="en-US" dirty="0" err="1">
                <a:latin typeface="Tahoma" panose="020B0604030504040204" pitchFamily="34" charset="0"/>
                <a:ea typeface="Tahoma" panose="020B0604030504040204" pitchFamily="34" charset="0"/>
                <a:cs typeface="Tahoma" panose="020B0604030504040204" pitchFamily="34" charset="0"/>
              </a:rPr>
              <a:t>xford</a:t>
            </a:r>
            <a:r>
              <a:rPr lang="en-US" dirty="0">
                <a:latin typeface="Tahoma" panose="020B0604030504040204" pitchFamily="34" charset="0"/>
                <a:ea typeface="Tahoma" panose="020B0604030504040204" pitchFamily="34" charset="0"/>
                <a:cs typeface="Tahoma" panose="020B0604030504040204" pitchFamily="34" charset="0"/>
              </a:rPr>
              <a:t> University Press</a:t>
            </a:r>
            <a:r>
              <a:rPr lang="id-ID" dirty="0">
                <a:latin typeface="Tahoma" panose="020B0604030504040204" pitchFamily="34" charset="0"/>
                <a:ea typeface="Tahoma" panose="020B0604030504040204" pitchFamily="34" charset="0"/>
                <a:cs typeface="Tahoma" panose="020B0604030504040204" pitchFamily="34" charset="0"/>
              </a:rPr>
              <a:t>. New Delhi. ISBN:9780198099307</a:t>
            </a:r>
            <a:r>
              <a:rPr lang="en-US" dirty="0">
                <a:latin typeface="Tahoma" panose="020B0604030504040204" pitchFamily="34" charset="0"/>
                <a:ea typeface="Tahoma" panose="020B0604030504040204" pitchFamily="34" charset="0"/>
                <a:cs typeface="Tahoma" panose="020B0604030504040204" pitchFamily="34" charset="0"/>
              </a:rPr>
              <a:t>. </a:t>
            </a:r>
            <a:r>
              <a:rPr lang="id-ID" dirty="0">
                <a:latin typeface="Tahoma" panose="020B0604030504040204" pitchFamily="34" charset="0"/>
                <a:ea typeface="Tahoma" panose="020B0604030504040204" pitchFamily="34" charset="0"/>
                <a:cs typeface="Tahoma" panose="020B0604030504040204" pitchFamily="34" charset="0"/>
              </a:rPr>
              <a:t>Chapter </a:t>
            </a:r>
            <a:r>
              <a:rPr lang="en-US">
                <a:latin typeface="Tahoma" panose="020B0604030504040204" pitchFamily="34" charset="0"/>
                <a:ea typeface="Tahoma" panose="020B0604030504040204" pitchFamily="34" charset="0"/>
                <a:cs typeface="Tahoma" panose="020B0604030504040204" pitchFamily="34" charset="0"/>
              </a:rPr>
              <a:t>1 &amp; 3</a:t>
            </a:r>
            <a:endParaRPr lang="id-ID" dirty="0">
              <a:latin typeface="Tahoma" panose="020B0604030504040204" pitchFamily="34" charset="0"/>
              <a:ea typeface="Tahoma" panose="020B0604030504040204" pitchFamily="34" charset="0"/>
              <a:cs typeface="Tahoma" panose="020B0604030504040204" pitchFamily="34" charset="0"/>
            </a:endParaRPr>
          </a:p>
          <a:p>
            <a:pPr marL="341313" indent="-341313">
              <a:lnSpc>
                <a:spcPct val="90000"/>
              </a:lnSpc>
              <a:spcAft>
                <a:spcPts val="600"/>
              </a:spcAft>
            </a:pPr>
            <a:r>
              <a:rPr lang="id-ID" dirty="0">
                <a:latin typeface="Tahoma" panose="020B0604030504040204" pitchFamily="34" charset="0"/>
                <a:ea typeface="Tahoma" panose="020B0604030504040204" pitchFamily="34" charset="0"/>
                <a:cs typeface="Tahoma" panose="020B0604030504040204" pitchFamily="34" charset="0"/>
              </a:rPr>
              <a:t>Arrays in C/C++ Programming</a:t>
            </a:r>
            <a:r>
              <a:rPr lang="en-US" dirty="0">
                <a:latin typeface="Tahoma" panose="020B0604030504040204" pitchFamily="34" charset="0"/>
                <a:ea typeface="Tahoma" panose="020B0604030504040204" pitchFamily="34" charset="0"/>
                <a:cs typeface="Tahoma" panose="020B0604030504040204" pitchFamily="34" charset="0"/>
              </a:rPr>
              <a:t>, </a:t>
            </a:r>
            <a:r>
              <a:rPr lang="id-ID" dirty="0">
                <a:latin typeface="Tahoma" panose="020B0604030504040204" pitchFamily="34" charset="0"/>
                <a:ea typeface="Tahoma" panose="020B0604030504040204" pitchFamily="34" charset="0"/>
                <a:cs typeface="Tahoma" panose="020B0604030504040204" pitchFamily="34" charset="0"/>
                <a:hlinkClick r:id="rId2"/>
              </a:rPr>
              <a:t>http://www.mycplus.com/tutorials/data-structures/arrays-c-cpp-programming</a:t>
            </a:r>
            <a:endParaRPr lang="id-ID"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8269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Outline</a:t>
            </a:r>
          </a:p>
        </p:txBody>
      </p:sp>
      <p:sp>
        <p:nvSpPr>
          <p:cNvPr id="3" name="Slide Number Placeholder 2"/>
          <p:cNvSpPr>
            <a:spLocks noGrp="1"/>
          </p:cNvSpPr>
          <p:nvPr>
            <p:ph type="sldNum" sz="quarter" idx="12"/>
          </p:nvPr>
        </p:nvSpPr>
        <p:spPr/>
        <p:txBody>
          <a:bodyPr/>
          <a:lstStyle/>
          <a:p>
            <a:fld id="{F173735F-2667-4028-B606-D96AABD86FDB}" type="slidenum">
              <a:rPr lang="id-ID" smtClean="0"/>
              <a:pPr/>
              <a:t>3</a:t>
            </a:fld>
            <a:endParaRPr lang="id-ID"/>
          </a:p>
        </p:txBody>
      </p:sp>
      <p:sp>
        <p:nvSpPr>
          <p:cNvPr id="7" name="Content Placeholder 2"/>
          <p:cNvSpPr>
            <a:spLocks noGrp="1"/>
          </p:cNvSpPr>
          <p:nvPr>
            <p:ph idx="1"/>
          </p:nvPr>
        </p:nvSpPr>
        <p:spPr>
          <a:xfrm>
            <a:off x="1143000" y="2011288"/>
            <a:ext cx="7605464" cy="4458135"/>
          </a:xfrm>
        </p:spPr>
        <p:txBody>
          <a:bodyPr/>
          <a:lstStyle/>
          <a:p>
            <a:pPr marL="457200" indent="-457200">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Pointer Review</a:t>
            </a:r>
          </a:p>
          <a:p>
            <a:pPr marL="457200" indent="-457200">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Array</a:t>
            </a:r>
          </a:p>
          <a:p>
            <a:pPr marL="457200" indent="-457200">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Storing Array Values</a:t>
            </a:r>
          </a:p>
          <a:p>
            <a:pPr marL="457200" indent="-457200">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Accessing Array</a:t>
            </a:r>
          </a:p>
          <a:p>
            <a:pPr marL="457200" indent="-457200">
              <a:lnSpc>
                <a:spcPct val="150000"/>
              </a:lnSpc>
              <a:buFont typeface="+mj-lt"/>
              <a:buAutoNum type="arabicPeriod"/>
              <a:defRPr/>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361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03A773-D73B-4873-A2FD-585F32A90FDD}"/>
              </a:ext>
            </a:extLst>
          </p:cNvPr>
          <p:cNvSpPr>
            <a:spLocks noGrp="1"/>
          </p:cNvSpPr>
          <p:nvPr>
            <p:ph type="sldNum" sz="quarter" idx="12"/>
          </p:nvPr>
        </p:nvSpPr>
        <p:spPr/>
        <p:txBody>
          <a:bodyPr/>
          <a:lstStyle/>
          <a:p>
            <a:fld id="{F173735F-2667-4028-B606-D96AABD86FDB}" type="slidenum">
              <a:rPr lang="id-ID" smtClean="0"/>
              <a:pPr/>
              <a:t>4</a:t>
            </a:fld>
            <a:endParaRPr lang="id-ID"/>
          </a:p>
        </p:txBody>
      </p:sp>
      <p:sp>
        <p:nvSpPr>
          <p:cNvPr id="5" name="Title 4">
            <a:extLst>
              <a:ext uri="{FF2B5EF4-FFF2-40B4-BE49-F238E27FC236}">
                <a16:creationId xmlns:a16="http://schemas.microsoft.com/office/drawing/2014/main" id="{F4AA0E74-3926-4543-9E11-4CD9D70C9B54}"/>
              </a:ext>
            </a:extLst>
          </p:cNvPr>
          <p:cNvSpPr>
            <a:spLocks noGrp="1"/>
          </p:cNvSpPr>
          <p:nvPr>
            <p:ph type="title"/>
          </p:nvPr>
        </p:nvSpPr>
        <p:spPr/>
        <p:txBody>
          <a:bodyPr/>
          <a:lstStyle/>
          <a:p>
            <a:r>
              <a:rPr lang="en-US" dirty="0"/>
              <a:t>Pointer</a:t>
            </a:r>
          </a:p>
        </p:txBody>
      </p:sp>
    </p:spTree>
    <p:extLst>
      <p:ext uri="{BB962C8B-B14F-4D97-AF65-F5344CB8AC3E}">
        <p14:creationId xmlns:p14="http://schemas.microsoft.com/office/powerpoint/2010/main" val="381789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Pointer</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F173735F-2667-4028-B606-D96AABD86FDB}" type="slidenum">
              <a:rPr lang="id-ID" smtClean="0"/>
              <a:pPr/>
              <a:t>5</a:t>
            </a:fld>
            <a:endParaRPr lang="id-ID"/>
          </a:p>
        </p:txBody>
      </p:sp>
      <p:sp>
        <p:nvSpPr>
          <p:cNvPr id="4" name="Content Placeholder 3"/>
          <p:cNvSpPr>
            <a:spLocks noGrp="1"/>
          </p:cNvSpPr>
          <p:nvPr>
            <p:ph idx="1"/>
          </p:nvPr>
        </p:nvSpPr>
        <p:spPr/>
        <p:txBody>
          <a:bodyPr>
            <a:normAutofit fontScale="92500" lnSpcReduction="10000"/>
          </a:bodyPr>
          <a:lstStyle/>
          <a:p>
            <a:pPr algn="just">
              <a:defRPr/>
            </a:pPr>
            <a:r>
              <a:rPr lang="en-US" sz="2400" dirty="0">
                <a:latin typeface="Tahoma" panose="020B0604030504040204" pitchFamily="34" charset="0"/>
                <a:ea typeface="Tahoma" panose="020B0604030504040204" pitchFamily="34" charset="0"/>
                <a:cs typeface="Tahoma" panose="020B0604030504040204" pitchFamily="34" charset="0"/>
              </a:rPr>
              <a:t>Every variable in C has a name and a value associated with it, and when a variable is declared,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a specific block of memory </a:t>
            </a:r>
            <a:r>
              <a:rPr lang="en-US" sz="2400" dirty="0">
                <a:latin typeface="Tahoma" panose="020B0604030504040204" pitchFamily="34" charset="0"/>
                <a:ea typeface="Tahoma" panose="020B0604030504040204" pitchFamily="34" charset="0"/>
                <a:cs typeface="Tahoma" panose="020B0604030504040204" pitchFamily="34" charset="0"/>
              </a:rPr>
              <a:t>within the computer is allocated to hold the value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(the size depends of the data type)</a:t>
            </a:r>
            <a:r>
              <a:rPr lang="en-US" sz="2400" dirty="0">
                <a:latin typeface="Tahoma" panose="020B0604030504040204" pitchFamily="34" charset="0"/>
                <a:ea typeface="Tahoma" panose="020B0604030504040204" pitchFamily="34" charset="0"/>
                <a:cs typeface="Tahoma" panose="020B0604030504040204" pitchFamily="34" charset="0"/>
              </a:rPr>
              <a:t>. </a:t>
            </a:r>
          </a:p>
          <a:p>
            <a:pPr algn="just">
              <a:defRPr/>
            </a:pPr>
            <a:endParaRPr lang="en-US" sz="2400" dirty="0">
              <a:latin typeface="Tahoma" panose="020B0604030504040204" pitchFamily="34" charset="0"/>
              <a:ea typeface="Tahoma" panose="020B0604030504040204" pitchFamily="34" charset="0"/>
              <a:cs typeface="Tahoma" panose="020B0604030504040204" pitchFamily="34" charset="0"/>
            </a:endParaRPr>
          </a:p>
          <a:p>
            <a:pPr algn="just">
              <a:defRPr/>
            </a:pPr>
            <a:r>
              <a:rPr lang="en-US" sz="2400" dirty="0">
                <a:latin typeface="Tahoma" panose="020B0604030504040204" pitchFamily="34" charset="0"/>
                <a:ea typeface="Tahoma" panose="020B0604030504040204" pitchFamily="34" charset="0"/>
                <a:cs typeface="Tahoma" panose="020B0604030504040204" pitchFamily="34" charset="0"/>
              </a:rPr>
              <a:t>For example:</a:t>
            </a:r>
          </a:p>
          <a:p>
            <a:pPr marL="0" indent="0" algn="just">
              <a:buFontTx/>
              <a:buNone/>
              <a:defRPr/>
            </a:pPr>
            <a:r>
              <a:rPr lang="en-US" sz="2400" dirty="0"/>
              <a:t>	</a:t>
            </a:r>
            <a:r>
              <a:rPr lang="en-US" sz="2400" dirty="0" err="1">
                <a:latin typeface="Consolas" pitchFamily="49" charset="0"/>
                <a:cs typeface="Consolas" pitchFamily="49" charset="0"/>
              </a:rPr>
              <a:t>int</a:t>
            </a:r>
            <a:r>
              <a:rPr lang="en-US" sz="2400" dirty="0">
                <a:latin typeface="Consolas" pitchFamily="49" charset="0"/>
                <a:cs typeface="Consolas" pitchFamily="49" charset="0"/>
              </a:rPr>
              <a:t> x = 10;</a:t>
            </a:r>
          </a:p>
          <a:p>
            <a:pPr marL="0" indent="0" algn="just">
              <a:buFontTx/>
              <a:buNone/>
              <a:defRPr/>
            </a:pPr>
            <a:endParaRPr lang="en-US" sz="2400" dirty="0"/>
          </a:p>
          <a:p>
            <a:pPr algn="just">
              <a:defRPr/>
            </a:pPr>
            <a:r>
              <a:rPr lang="en-US" sz="2400" dirty="0">
                <a:latin typeface="Tahoma" panose="020B0604030504040204" pitchFamily="34" charset="0"/>
                <a:ea typeface="Tahoma" panose="020B0604030504040204" pitchFamily="34" charset="0"/>
                <a:cs typeface="Tahoma" panose="020B0604030504040204" pitchFamily="34" charset="0"/>
              </a:rPr>
              <a:t>The size of integer may vary from one system to another. </a:t>
            </a:r>
          </a:p>
          <a:p>
            <a:pPr algn="just">
              <a:defRPr/>
            </a:pPr>
            <a:r>
              <a:rPr lang="en-US" sz="2400" dirty="0">
                <a:latin typeface="Tahoma" panose="020B0604030504040204" pitchFamily="34" charset="0"/>
                <a:ea typeface="Tahoma" panose="020B0604030504040204" pitchFamily="34" charset="0"/>
                <a:cs typeface="Tahoma" panose="020B0604030504040204" pitchFamily="34" charset="0"/>
              </a:rPr>
              <a:t>In 32 bit systems, an integer variable is allocated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4 bytes</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while in 16 bit systems, it is allocated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2 bytes</a:t>
            </a:r>
          </a:p>
          <a:p>
            <a:endParaRPr lang="id-ID" sz="2400" dirty="0"/>
          </a:p>
        </p:txBody>
      </p:sp>
    </p:spTree>
    <p:extLst>
      <p:ext uri="{BB962C8B-B14F-4D97-AF65-F5344CB8AC3E}">
        <p14:creationId xmlns:p14="http://schemas.microsoft.com/office/powerpoint/2010/main" val="115365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Pointer</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F173735F-2667-4028-B606-D96AABD86FDB}" type="slidenum">
              <a:rPr lang="id-ID" smtClean="0"/>
              <a:pPr/>
              <a:t>6</a:t>
            </a:fld>
            <a:endParaRPr lang="id-ID"/>
          </a:p>
        </p:txBody>
      </p:sp>
      <p:sp>
        <p:nvSpPr>
          <p:cNvPr id="4" name="Content Placeholder 3"/>
          <p:cNvSpPr>
            <a:spLocks noGrp="1"/>
          </p:cNvSpPr>
          <p:nvPr>
            <p:ph idx="1"/>
          </p:nvPr>
        </p:nvSpPr>
        <p:spPr/>
        <p:txBody>
          <a:bodyPr>
            <a:normAutofit/>
          </a:bodyPr>
          <a:lstStyle/>
          <a:p>
            <a:pPr algn="just">
              <a:defRPr/>
            </a:pPr>
            <a:endParaRPr lang="en-US" sz="2400" dirty="0">
              <a:latin typeface="Tahoma" panose="020B0604030504040204" pitchFamily="34" charset="0"/>
              <a:ea typeface="Tahoma" panose="020B0604030504040204" pitchFamily="34" charset="0"/>
              <a:cs typeface="Tahoma" panose="020B0604030504040204" pitchFamily="34" charset="0"/>
            </a:endParaRPr>
          </a:p>
          <a:p>
            <a:pPr algn="just">
              <a:defRPr/>
            </a:pPr>
            <a:endParaRPr lang="en-US" sz="2400" dirty="0">
              <a:latin typeface="Tahoma" panose="020B0604030504040204" pitchFamily="34" charset="0"/>
              <a:ea typeface="Tahoma" panose="020B0604030504040204" pitchFamily="34" charset="0"/>
              <a:cs typeface="Tahoma" panose="020B0604030504040204" pitchFamily="34" charset="0"/>
            </a:endParaRPr>
          </a:p>
          <a:p>
            <a:pPr algn="just">
              <a:defRPr/>
            </a:pPr>
            <a:endParaRPr lang="en-US" sz="2400" dirty="0">
              <a:latin typeface="Tahoma" panose="020B0604030504040204" pitchFamily="34" charset="0"/>
              <a:ea typeface="Tahoma" panose="020B0604030504040204" pitchFamily="34" charset="0"/>
              <a:cs typeface="Tahoma" panose="020B0604030504040204" pitchFamily="34" charset="0"/>
            </a:endParaRPr>
          </a:p>
          <a:p>
            <a:pPr algn="just">
              <a:defRPr/>
            </a:pPr>
            <a:r>
              <a:rPr lang="en-US" sz="2200" dirty="0">
                <a:latin typeface="Tahoma" panose="020B0604030504040204" pitchFamily="34" charset="0"/>
                <a:ea typeface="Tahoma" panose="020B0604030504040204" pitchFamily="34" charset="0"/>
                <a:cs typeface="Tahoma" panose="020B0604030504040204" pitchFamily="34" charset="0"/>
              </a:rPr>
              <a:t>When the statement executes, the compiler sets aside 2 bytes of </a:t>
            </a:r>
            <a:r>
              <a:rPr lang="en-US" sz="2200" b="1" dirty="0">
                <a:solidFill>
                  <a:srgbClr val="0070C0"/>
                </a:solidFill>
                <a:latin typeface="Tahoma" panose="020B0604030504040204" pitchFamily="34" charset="0"/>
                <a:ea typeface="Tahoma" panose="020B0604030504040204" pitchFamily="34" charset="0"/>
                <a:cs typeface="Tahoma" panose="020B0604030504040204" pitchFamily="34" charset="0"/>
              </a:rPr>
              <a:t>memory</a:t>
            </a:r>
            <a:r>
              <a:rPr lang="en-US" sz="2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200" dirty="0">
                <a:latin typeface="Tahoma" panose="020B0604030504040204" pitchFamily="34" charset="0"/>
                <a:ea typeface="Tahoma" panose="020B0604030504040204" pitchFamily="34" charset="0"/>
                <a:cs typeface="Tahoma" panose="020B0604030504040204" pitchFamily="34" charset="0"/>
              </a:rPr>
              <a:t>to </a:t>
            </a:r>
            <a:r>
              <a:rPr lang="en-US" sz="2200" b="1" dirty="0">
                <a:solidFill>
                  <a:srgbClr val="0070C0"/>
                </a:solidFill>
                <a:latin typeface="Tahoma" panose="020B0604030504040204" pitchFamily="34" charset="0"/>
                <a:ea typeface="Tahoma" panose="020B0604030504040204" pitchFamily="34" charset="0"/>
                <a:cs typeface="Tahoma" panose="020B0604030504040204" pitchFamily="34" charset="0"/>
              </a:rPr>
              <a:t>hold</a:t>
            </a:r>
            <a:r>
              <a:rPr lang="en-US" sz="2200" dirty="0">
                <a:latin typeface="Tahoma" panose="020B0604030504040204" pitchFamily="34" charset="0"/>
                <a:ea typeface="Tahoma" panose="020B0604030504040204" pitchFamily="34" charset="0"/>
                <a:cs typeface="Tahoma" panose="020B0604030504040204" pitchFamily="34" charset="0"/>
              </a:rPr>
              <a:t> the value 10 and it also sets up a symbol table in which it </a:t>
            </a:r>
            <a:r>
              <a:rPr lang="en-US" sz="2200" b="1" dirty="0">
                <a:solidFill>
                  <a:srgbClr val="0070C0"/>
                </a:solidFill>
                <a:latin typeface="Tahoma" panose="020B0604030504040204" pitchFamily="34" charset="0"/>
                <a:ea typeface="Tahoma" panose="020B0604030504040204" pitchFamily="34" charset="0"/>
                <a:cs typeface="Tahoma" panose="020B0604030504040204" pitchFamily="34" charset="0"/>
              </a:rPr>
              <a:t>adds</a:t>
            </a:r>
            <a:r>
              <a:rPr lang="en-US" sz="2200" dirty="0">
                <a:latin typeface="Tahoma" panose="020B0604030504040204" pitchFamily="34" charset="0"/>
                <a:ea typeface="Tahoma" panose="020B0604030504040204" pitchFamily="34" charset="0"/>
                <a:cs typeface="Tahoma" panose="020B0604030504040204" pitchFamily="34" charset="0"/>
              </a:rPr>
              <a:t> the symbol x and the relative </a:t>
            </a:r>
            <a:r>
              <a:rPr lang="en-US" sz="2200" b="1" dirty="0">
                <a:solidFill>
                  <a:srgbClr val="0070C0"/>
                </a:solidFill>
                <a:latin typeface="Tahoma" panose="020B0604030504040204" pitchFamily="34" charset="0"/>
                <a:ea typeface="Tahoma" panose="020B0604030504040204" pitchFamily="34" charset="0"/>
                <a:cs typeface="Tahoma" panose="020B0604030504040204" pitchFamily="34" charset="0"/>
              </a:rPr>
              <a:t>address</a:t>
            </a:r>
            <a:r>
              <a:rPr lang="en-US" sz="2200" b="1" dirty="0">
                <a:latin typeface="Tahoma" panose="020B0604030504040204" pitchFamily="34" charset="0"/>
                <a:ea typeface="Tahoma" panose="020B0604030504040204" pitchFamily="34" charset="0"/>
                <a:cs typeface="Tahoma" panose="020B0604030504040204" pitchFamily="34" charset="0"/>
              </a:rPr>
              <a:t> </a:t>
            </a:r>
            <a:r>
              <a:rPr lang="en-US" sz="2200" dirty="0">
                <a:latin typeface="Tahoma" panose="020B0604030504040204" pitchFamily="34" charset="0"/>
                <a:ea typeface="Tahoma" panose="020B0604030504040204" pitchFamily="34" charset="0"/>
                <a:cs typeface="Tahoma" panose="020B0604030504040204" pitchFamily="34" charset="0"/>
              </a:rPr>
              <a:t>in the memory where those 2 bytes were set aside</a:t>
            </a:r>
            <a:r>
              <a:rPr lang="en-US" sz="2200" b="1" dirty="0">
                <a:latin typeface="Tahoma" panose="020B0604030504040204" pitchFamily="34" charset="0"/>
                <a:ea typeface="Tahoma" panose="020B0604030504040204" pitchFamily="34" charset="0"/>
                <a:cs typeface="Tahoma" panose="020B0604030504040204" pitchFamily="34" charset="0"/>
              </a:rPr>
              <a:t>.</a:t>
            </a:r>
          </a:p>
          <a:p>
            <a:pPr algn="just">
              <a:defRPr/>
            </a:pPr>
            <a:r>
              <a:rPr lang="en-US" sz="2200" dirty="0">
                <a:latin typeface="Tahoma" panose="020B0604030504040204" pitchFamily="34" charset="0"/>
                <a:ea typeface="Tahoma" panose="020B0604030504040204" pitchFamily="34" charset="0"/>
                <a:cs typeface="Tahoma" panose="020B0604030504040204" pitchFamily="34" charset="0"/>
              </a:rPr>
              <a:t>Thus, every variable in C has a value and also a memory location (address)  </a:t>
            </a:r>
          </a:p>
        </p:txBody>
      </p:sp>
      <p:pic>
        <p:nvPicPr>
          <p:cNvPr id="7" name="Picture 6"/>
          <p:cNvPicPr>
            <a:picLocks noChangeAspect="1"/>
          </p:cNvPicPr>
          <p:nvPr/>
        </p:nvPicPr>
        <p:blipFill>
          <a:blip r:embed="rId2"/>
          <a:stretch>
            <a:fillRect/>
          </a:stretch>
        </p:blipFill>
        <p:spPr>
          <a:xfrm>
            <a:off x="3824287" y="2303313"/>
            <a:ext cx="2181225" cy="695325"/>
          </a:xfrm>
          <a:prstGeom prst="rect">
            <a:avLst/>
          </a:prstGeom>
        </p:spPr>
      </p:pic>
    </p:spTree>
    <p:extLst>
      <p:ext uri="{BB962C8B-B14F-4D97-AF65-F5344CB8AC3E}">
        <p14:creationId xmlns:p14="http://schemas.microsoft.com/office/powerpoint/2010/main" val="190595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Pointer</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F173735F-2667-4028-B606-D96AABD86FDB}" type="slidenum">
              <a:rPr lang="id-ID" smtClean="0"/>
              <a:pPr/>
              <a:t>7</a:t>
            </a:fld>
            <a:endParaRPr lang="id-ID"/>
          </a:p>
        </p:txBody>
      </p:sp>
      <p:sp>
        <p:nvSpPr>
          <p:cNvPr id="4" name="Content Placeholder 3"/>
          <p:cNvSpPr>
            <a:spLocks noGrp="1"/>
          </p:cNvSpPr>
          <p:nvPr>
            <p:ph idx="1"/>
          </p:nvPr>
        </p:nvSpPr>
        <p:spPr/>
        <p:txBody>
          <a:bodyPr>
            <a:normAutofit/>
          </a:bodyPr>
          <a:lstStyle/>
          <a:p>
            <a:r>
              <a:rPr lang="en-US" altLang="zh-CN" sz="2200" b="1" dirty="0">
                <a:solidFill>
                  <a:srgbClr val="0070C0"/>
                </a:solidFill>
                <a:latin typeface="Tahoma" panose="020B0604030504040204" pitchFamily="34" charset="0"/>
                <a:ea typeface="Tahoma" panose="020B0604030504040204" pitchFamily="34" charset="0"/>
                <a:cs typeface="Tahoma" panose="020B0604030504040204" pitchFamily="34" charset="0"/>
              </a:rPr>
              <a:t>Pointer</a:t>
            </a:r>
            <a:r>
              <a:rPr lang="en-US" altLang="zh-CN" sz="2200" dirty="0">
                <a:latin typeface="Tahoma" panose="020B0604030504040204" pitchFamily="34" charset="0"/>
                <a:ea typeface="Tahoma" panose="020B0604030504040204" pitchFamily="34" charset="0"/>
                <a:cs typeface="Tahoma" panose="020B0604030504040204" pitchFamily="34" charset="0"/>
              </a:rPr>
              <a:t> is a data type whose value refers to another value stored</a:t>
            </a:r>
            <a:r>
              <a:rPr lang="id-ID" altLang="zh-CN" sz="2200" dirty="0">
                <a:latin typeface="Tahoma" panose="020B0604030504040204" pitchFamily="34" charset="0"/>
                <a:ea typeface="Tahoma" panose="020B0604030504040204" pitchFamily="34" charset="0"/>
                <a:cs typeface="Tahoma" panose="020B0604030504040204" pitchFamily="34" charset="0"/>
              </a:rPr>
              <a:t>  </a:t>
            </a:r>
            <a:r>
              <a:rPr lang="en-US" altLang="zh-CN" sz="2200" dirty="0">
                <a:latin typeface="Tahoma" panose="020B0604030504040204" pitchFamily="34" charset="0"/>
                <a:ea typeface="Tahoma" panose="020B0604030504040204" pitchFamily="34" charset="0"/>
                <a:cs typeface="Tahoma" panose="020B0604030504040204" pitchFamily="34" charset="0"/>
              </a:rPr>
              <a:t>elsewhere in computer memory using its address.</a:t>
            </a:r>
          </a:p>
          <a:p>
            <a:endParaRPr lang="en-US" altLang="zh-CN" sz="2200" dirty="0">
              <a:latin typeface="Tahoma" panose="020B0604030504040204" pitchFamily="34" charset="0"/>
              <a:ea typeface="Tahoma" panose="020B0604030504040204" pitchFamily="34" charset="0"/>
              <a:cs typeface="Tahoma" panose="020B0604030504040204" pitchFamily="34" charset="0"/>
            </a:endParaRPr>
          </a:p>
          <a:p>
            <a:r>
              <a:rPr lang="en-US" altLang="zh-CN" sz="2200" dirty="0">
                <a:latin typeface="Tahoma" panose="020B0604030504040204" pitchFamily="34" charset="0"/>
                <a:ea typeface="Tahoma" panose="020B0604030504040204" pitchFamily="34" charset="0"/>
                <a:cs typeface="Tahoma" panose="020B0604030504040204" pitchFamily="34" charset="0"/>
              </a:rPr>
              <a:t>The two most important operators used with pointer type are:</a:t>
            </a:r>
          </a:p>
          <a:p>
            <a:pPr marL="0" indent="0">
              <a:buNone/>
            </a:pPr>
            <a:r>
              <a:rPr lang="en-US" altLang="zh-CN" sz="2200" dirty="0">
                <a:latin typeface="Tahoma" panose="020B0604030504040204" pitchFamily="34" charset="0"/>
                <a:ea typeface="Tahoma" panose="020B0604030504040204" pitchFamily="34" charset="0"/>
                <a:cs typeface="Tahoma" panose="020B0604030504040204" pitchFamily="34" charset="0"/>
              </a:rPr>
              <a:t>		&amp;	the address operator</a:t>
            </a:r>
          </a:p>
          <a:p>
            <a:pPr marL="0" indent="0">
              <a:buNone/>
            </a:pPr>
            <a:r>
              <a:rPr lang="en-US" altLang="zh-CN" sz="2200" dirty="0">
                <a:latin typeface="Tahoma" panose="020B0604030504040204" pitchFamily="34" charset="0"/>
                <a:ea typeface="Tahoma" panose="020B0604030504040204" pitchFamily="34" charset="0"/>
                <a:cs typeface="Tahoma" panose="020B0604030504040204" pitchFamily="34" charset="0"/>
              </a:rPr>
              <a:t>		*	the dereferencing operator</a:t>
            </a:r>
          </a:p>
        </p:txBody>
      </p:sp>
      <p:sp>
        <p:nvSpPr>
          <p:cNvPr id="5" name="Rectangle 4"/>
          <p:cNvSpPr/>
          <p:nvPr/>
        </p:nvSpPr>
        <p:spPr>
          <a:xfrm>
            <a:off x="2895600" y="4220317"/>
            <a:ext cx="4495800" cy="928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85601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Pointer</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F173735F-2667-4028-B606-D96AABD86FDB}" type="slidenum">
              <a:rPr lang="id-ID" smtClean="0"/>
              <a:pPr/>
              <a:t>8</a:t>
            </a:fld>
            <a:endParaRPr lang="id-ID"/>
          </a:p>
        </p:txBody>
      </p:sp>
      <p:sp>
        <p:nvSpPr>
          <p:cNvPr id="4" name="Content Placeholder 3"/>
          <p:cNvSpPr>
            <a:spLocks noGrp="1"/>
          </p:cNvSpPr>
          <p:nvPr>
            <p:ph idx="1"/>
          </p:nvPr>
        </p:nvSpPr>
        <p:spPr/>
        <p:txBody>
          <a:bodyPr>
            <a:normAutofit/>
          </a:bodyPr>
          <a:lstStyle/>
          <a:p>
            <a:pPr algn="just"/>
            <a:r>
              <a:rPr lang="en-US" dirty="0">
                <a:latin typeface="Tahoma" panose="020B0604030504040204" pitchFamily="34" charset="0"/>
                <a:ea typeface="Tahoma" panose="020B0604030504040204" pitchFamily="34" charset="0"/>
                <a:cs typeface="Tahoma" panose="020B0604030504040204" pitchFamily="34" charset="0"/>
              </a:rPr>
              <a:t>Pointers are frequently used in C, as they have a number of useful applications. Such as:</a:t>
            </a:r>
          </a:p>
          <a:p>
            <a:pPr lvl="1" algn="just"/>
            <a:r>
              <a:rPr lang="en-US" dirty="0">
                <a:latin typeface="Tahoma" panose="020B0604030504040204" pitchFamily="34" charset="0"/>
                <a:ea typeface="Tahoma" panose="020B0604030504040204" pitchFamily="34" charset="0"/>
                <a:cs typeface="Tahoma" panose="020B0604030504040204" pitchFamily="34" charset="0"/>
              </a:rPr>
              <a:t>Used to pass information back and forth between a function and its reference point.</a:t>
            </a:r>
          </a:p>
          <a:p>
            <a:pPr lvl="1" algn="just"/>
            <a:r>
              <a:rPr lang="en-US" dirty="0">
                <a:latin typeface="Tahoma" panose="020B0604030504040204" pitchFamily="34" charset="0"/>
                <a:ea typeface="Tahoma" panose="020B0604030504040204" pitchFamily="34" charset="0"/>
                <a:cs typeface="Tahoma" panose="020B0604030504040204" pitchFamily="34" charset="0"/>
              </a:rPr>
              <a:t>Enable the programmers to return multiple data items from a function via function arguments or to pass arrays and strings as function arguments</a:t>
            </a:r>
          </a:p>
          <a:p>
            <a:pPr lvl="1" algn="just"/>
            <a:r>
              <a:rPr lang="en-US" dirty="0">
                <a:latin typeface="Tahoma" panose="020B0604030504040204" pitchFamily="34" charset="0"/>
                <a:ea typeface="Tahoma" panose="020B0604030504040204" pitchFamily="34" charset="0"/>
                <a:cs typeface="Tahoma" panose="020B0604030504040204" pitchFamily="34" charset="0"/>
              </a:rPr>
              <a:t>Provide an alternate way to access the individual elements of an array</a:t>
            </a:r>
          </a:p>
          <a:p>
            <a:pPr lvl="1" algn="just"/>
            <a:r>
              <a:rPr lang="en-US" dirty="0">
                <a:latin typeface="Tahoma" panose="020B0604030504040204" pitchFamily="34" charset="0"/>
                <a:ea typeface="Tahoma" panose="020B0604030504040204" pitchFamily="34" charset="0"/>
                <a:cs typeface="Tahoma" panose="020B0604030504040204" pitchFamily="34" charset="0"/>
              </a:rPr>
              <a:t>Used to create complex data structures, such as trees, linked list, linked stack, linked queue and graphs</a:t>
            </a:r>
          </a:p>
          <a:p>
            <a:pPr lvl="1" algn="just"/>
            <a:r>
              <a:rPr lang="en-US" dirty="0">
                <a:latin typeface="Tahoma" panose="020B0604030504040204" pitchFamily="34" charset="0"/>
                <a:ea typeface="Tahoma" panose="020B0604030504040204" pitchFamily="34" charset="0"/>
                <a:cs typeface="Tahoma" panose="020B0604030504040204" pitchFamily="34" charset="0"/>
              </a:rPr>
              <a:t>Used for the dynamic memory allocation of a variable</a:t>
            </a:r>
          </a:p>
          <a:p>
            <a:pPr lvl="1" algn="just"/>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6071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cs typeface="Tahoma" pitchFamily="34" charset="0"/>
              </a:rPr>
              <a:t>Pointer</a:t>
            </a:r>
            <a:endParaRPr lang="en-US" dirty="0"/>
          </a:p>
        </p:txBody>
      </p:sp>
      <p:sp>
        <p:nvSpPr>
          <p:cNvPr id="3" name="Slide Number Placeholder 2"/>
          <p:cNvSpPr>
            <a:spLocks noGrp="1"/>
          </p:cNvSpPr>
          <p:nvPr>
            <p:ph type="sldNum" sz="quarter" idx="12"/>
          </p:nvPr>
        </p:nvSpPr>
        <p:spPr/>
        <p:txBody>
          <a:bodyPr/>
          <a:lstStyle/>
          <a:p>
            <a:fld id="{F173735F-2667-4028-B606-D96AABD86FDB}" type="slidenum">
              <a:rPr lang="id-ID" smtClean="0"/>
              <a:pPr/>
              <a:t>9</a:t>
            </a:fld>
            <a:endParaRPr lang="id-ID"/>
          </a:p>
        </p:txBody>
      </p:sp>
      <p:sp>
        <p:nvSpPr>
          <p:cNvPr id="4" name="Content Placeholder 3"/>
          <p:cNvSpPr>
            <a:spLocks noGrp="1"/>
          </p:cNvSpPr>
          <p:nvPr>
            <p:ph idx="1"/>
          </p:nvPr>
        </p:nvSpPr>
        <p:spPr/>
        <p:txBody>
          <a:bodyPr>
            <a:normAutofit fontScale="92500" lnSpcReduction="20000"/>
          </a:bodyPr>
          <a:lstStyle/>
          <a:p>
            <a:pPr algn="just">
              <a:defRPr/>
            </a:pPr>
            <a:r>
              <a:rPr lang="en-US" sz="2200" dirty="0">
                <a:latin typeface="Tahoma" panose="020B0604030504040204" pitchFamily="34" charset="0"/>
                <a:ea typeface="Tahoma" panose="020B0604030504040204" pitchFamily="34" charset="0"/>
                <a:cs typeface="Tahoma" panose="020B0604030504040204" pitchFamily="34" charset="0"/>
              </a:rPr>
              <a:t>To declaring pointer variables can be given as below:</a:t>
            </a:r>
          </a:p>
          <a:p>
            <a:pPr marL="457200" lvl="1" indent="0" algn="just">
              <a:buFontTx/>
              <a:buNone/>
              <a:defRPr/>
            </a:pPr>
            <a:r>
              <a:rPr lang="en-US" sz="2200" dirty="0">
                <a:latin typeface="Tahoma" panose="020B0604030504040204" pitchFamily="34" charset="0"/>
                <a:ea typeface="Tahoma" panose="020B0604030504040204" pitchFamily="34" charset="0"/>
                <a:cs typeface="Tahoma" panose="020B0604030504040204" pitchFamily="34" charset="0"/>
              </a:rPr>
              <a:t>			</a:t>
            </a:r>
          </a:p>
          <a:p>
            <a:pPr marL="457200" lvl="1" indent="0" algn="just">
              <a:buFontTx/>
              <a:buNone/>
              <a:defRPr/>
            </a:pP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data_type</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ptr_name</a:t>
            </a:r>
            <a:r>
              <a:rPr lang="en-US" sz="2200" dirty="0">
                <a:latin typeface="Tahoma" panose="020B0604030504040204" pitchFamily="34" charset="0"/>
                <a:ea typeface="Tahoma" panose="020B0604030504040204" pitchFamily="34" charset="0"/>
                <a:cs typeface="Tahoma" panose="020B0604030504040204" pitchFamily="34" charset="0"/>
              </a:rPr>
              <a:t>;</a:t>
            </a:r>
          </a:p>
          <a:p>
            <a:pPr algn="just">
              <a:defRPr/>
            </a:pPr>
            <a:endParaRPr lang="en-US" sz="2200" dirty="0">
              <a:latin typeface="Tahoma" panose="020B0604030504040204" pitchFamily="34" charset="0"/>
              <a:ea typeface="Tahoma" panose="020B0604030504040204" pitchFamily="34" charset="0"/>
              <a:cs typeface="Tahoma" panose="020B0604030504040204" pitchFamily="34" charset="0"/>
            </a:endParaRPr>
          </a:p>
          <a:p>
            <a:pPr algn="just">
              <a:defRPr/>
            </a:pPr>
            <a:r>
              <a:rPr lang="en-US" sz="2200" dirty="0">
                <a:latin typeface="Tahoma" panose="020B0604030504040204" pitchFamily="34" charset="0"/>
                <a:ea typeface="Tahoma" panose="020B0604030504040204" pitchFamily="34" charset="0"/>
                <a:cs typeface="Tahoma" panose="020B0604030504040204" pitchFamily="34" charset="0"/>
              </a:rPr>
              <a:t>For example:</a:t>
            </a:r>
          </a:p>
          <a:p>
            <a:pPr marL="457200" lvl="1" indent="0" algn="just">
              <a:buFontTx/>
              <a:buNone/>
              <a:tabLst>
                <a:tab pos="3206750" algn="l"/>
              </a:tabLst>
              <a:defRPr/>
            </a:pP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int</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pnum</a:t>
            </a:r>
            <a:r>
              <a:rPr lang="en-US" sz="2200" dirty="0">
                <a:latin typeface="Tahoma" panose="020B0604030504040204" pitchFamily="34" charset="0"/>
                <a:ea typeface="Tahoma" panose="020B0604030504040204" pitchFamily="34" charset="0"/>
                <a:cs typeface="Tahoma" panose="020B0604030504040204" pitchFamily="34" charset="0"/>
              </a:rPr>
              <a:t>;</a:t>
            </a:r>
          </a:p>
          <a:p>
            <a:pPr marL="457200" lvl="1" indent="0" algn="just">
              <a:buFontTx/>
              <a:buNone/>
              <a:tabLst>
                <a:tab pos="3206750" algn="l"/>
              </a:tabLst>
              <a:defRPr/>
            </a:pPr>
            <a:r>
              <a:rPr lang="en-US" sz="2200" dirty="0">
                <a:latin typeface="Tahoma" panose="020B0604030504040204" pitchFamily="34" charset="0"/>
                <a:ea typeface="Tahoma" panose="020B0604030504040204" pitchFamily="34" charset="0"/>
                <a:cs typeface="Tahoma" panose="020B0604030504040204" pitchFamily="34" charset="0"/>
              </a:rPr>
              <a:t>	char *</a:t>
            </a:r>
            <a:r>
              <a:rPr lang="en-US" sz="2200" dirty="0" err="1">
                <a:latin typeface="Tahoma" panose="020B0604030504040204" pitchFamily="34" charset="0"/>
                <a:ea typeface="Tahoma" panose="020B0604030504040204" pitchFamily="34" charset="0"/>
                <a:cs typeface="Tahoma" panose="020B0604030504040204" pitchFamily="34" charset="0"/>
              </a:rPr>
              <a:t>pch</a:t>
            </a:r>
            <a:r>
              <a:rPr lang="en-US" sz="2200" dirty="0">
                <a:latin typeface="Tahoma" panose="020B0604030504040204" pitchFamily="34" charset="0"/>
                <a:ea typeface="Tahoma" panose="020B0604030504040204" pitchFamily="34" charset="0"/>
                <a:cs typeface="Tahoma" panose="020B0604030504040204" pitchFamily="34" charset="0"/>
              </a:rPr>
              <a:t>;</a:t>
            </a:r>
          </a:p>
          <a:p>
            <a:pPr marL="457200" lvl="1" indent="0" algn="just">
              <a:buFontTx/>
              <a:buNone/>
              <a:tabLst>
                <a:tab pos="3206750" algn="l"/>
              </a:tabLst>
              <a:defRPr/>
            </a:pPr>
            <a:r>
              <a:rPr lang="en-US" sz="2200" dirty="0">
                <a:latin typeface="Tahoma" panose="020B0604030504040204" pitchFamily="34" charset="0"/>
                <a:ea typeface="Tahoma" panose="020B0604030504040204" pitchFamily="34" charset="0"/>
                <a:cs typeface="Tahoma" panose="020B0604030504040204" pitchFamily="34" charset="0"/>
              </a:rPr>
              <a:t>	float *</a:t>
            </a:r>
            <a:r>
              <a:rPr lang="en-US" sz="2200" dirty="0" err="1">
                <a:latin typeface="Tahoma" panose="020B0604030504040204" pitchFamily="34" charset="0"/>
                <a:ea typeface="Tahoma" panose="020B0604030504040204" pitchFamily="34" charset="0"/>
                <a:cs typeface="Tahoma" panose="020B0604030504040204" pitchFamily="34" charset="0"/>
              </a:rPr>
              <a:t>pfnum</a:t>
            </a:r>
            <a:r>
              <a:rPr lang="en-US" sz="2200" dirty="0">
                <a:latin typeface="Tahoma" panose="020B0604030504040204" pitchFamily="34" charset="0"/>
                <a:ea typeface="Tahoma" panose="020B0604030504040204" pitchFamily="34" charset="0"/>
                <a:cs typeface="Tahoma" panose="020B0604030504040204" pitchFamily="34" charset="0"/>
              </a:rPr>
              <a:t>;</a:t>
            </a:r>
          </a:p>
          <a:p>
            <a:pPr marL="457200" lvl="1" indent="0" algn="just">
              <a:buFontTx/>
              <a:buNone/>
              <a:defRPr/>
            </a:pPr>
            <a:endParaRPr lang="en-US" sz="2200" dirty="0">
              <a:latin typeface="Tahoma" panose="020B0604030504040204" pitchFamily="34" charset="0"/>
              <a:ea typeface="Tahoma" panose="020B0604030504040204" pitchFamily="34" charset="0"/>
              <a:cs typeface="Tahoma" panose="020B0604030504040204" pitchFamily="34" charset="0"/>
            </a:endParaRPr>
          </a:p>
          <a:p>
            <a:pPr algn="just">
              <a:defRPr/>
            </a:pPr>
            <a:r>
              <a:rPr lang="en-US" sz="2200" dirty="0">
                <a:latin typeface="Tahoma" panose="020B0604030504040204" pitchFamily="34" charset="0"/>
                <a:ea typeface="Tahoma" panose="020B0604030504040204" pitchFamily="34" charset="0"/>
                <a:cs typeface="Tahoma" panose="020B0604030504040204" pitchFamily="34" charset="0"/>
              </a:rPr>
              <a:t>In each of the above statements, a pointer variable is declared to point to a variable of the specified data type. </a:t>
            </a:r>
          </a:p>
          <a:p>
            <a:pPr algn="just">
              <a:defRPr/>
            </a:pPr>
            <a:r>
              <a:rPr lang="en-US" sz="2200" dirty="0">
                <a:latin typeface="Tahoma" panose="020B0604030504040204" pitchFamily="34" charset="0"/>
                <a:ea typeface="Tahoma" panose="020B0604030504040204" pitchFamily="34" charset="0"/>
                <a:cs typeface="Tahoma" panose="020B0604030504040204" pitchFamily="34" charset="0"/>
              </a:rPr>
              <a:t>Although all these pointers point to different data types, they will occupy the same amount of space in the memory (depends on the platform where the code is going to run).</a:t>
            </a:r>
          </a:p>
          <a:p>
            <a:endParaRPr lang="id-ID"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3810000" y="2438400"/>
            <a:ext cx="2928958" cy="714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4114800" y="3505200"/>
            <a:ext cx="2000264" cy="1000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076489403"/>
      </p:ext>
    </p:extLst>
  </p:cSld>
  <p:clrMapOvr>
    <a:masterClrMapping/>
  </p:clrMapOvr>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9" ma:contentTypeDescription="Content Type for DAMS Related Purposes" ma:contentTypeScope="" ma:versionID="dcca679ccac23fad5ef6a149a6019137">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23124a404595d37a2b3462e22c737ddc"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element ref="ns4:Tanggal" minOccurs="0"/>
                <xsd:element ref="ns4:Tanggal_x0020_" minOccurs="0"/>
                <xsd:element ref="ns4:MediaServiceGenerationTime" minOccurs="0"/>
                <xsd:element ref="ns4:MediaServiceEventHashCode" minOccurs="0"/>
                <xsd:element ref="ns4: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element name="Tanggal" ma:index="30" nillable="true" ma:displayName="Tanggal" ma:format="DateOnly" ma:internalName="Tanggal">
      <xsd:simpleType>
        <xsd:restriction base="dms:DateTime"/>
      </xsd:simpleType>
    </xsd:element>
    <xsd:element name="Tanggal_x0020_" ma:index="31" nillable="true" ma:displayName="Tanggal " ma:format="DateOnly" ma:internalName="Tanggal_x0020_">
      <xsd:simpleType>
        <xsd:restriction base="dms:DateTime"/>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element name="Time" ma:index="34" nillable="true" ma:displayName="Time" ma:format="DateOnly" ma:internalNam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ContentDepartment xmlns="f7443cdf-c33c-464e-a97f-23bb26b3177a">No Department</ContentDepartment>
    <Filename xmlns="f7443cdf-c33c-464e-a97f-23bb26b3177a" xsi:nil="true"/>
    <VideoID xmlns="f7443cdf-c33c-464e-a97f-23bb26b3177a" xsi:nil="true"/>
    <linkthumb xmlns="f7443cdf-c33c-464e-a97f-23bb26b3177a" xsi:nil="true"/>
    <Tags xmlns="f7443cdf-c33c-464e-a97f-23bb26b3177a" xsi:nil="true"/>
    <Uploader xmlns="f7443cdf-c33c-464e-a97f-23bb26b3177a"/>
    <Tanggal xmlns="6c5ed68c-5f31-42ac-9392-2612e73c38e5" xsi:nil="true"/>
    <Tanggal_x0020_ xmlns="6c5ed68c-5f31-42ac-9392-2612e73c38e5" xsi:nil="true"/>
    <Time xmlns="6c5ed68c-5f31-42ac-9392-2612e73c38e5" xsi:nil="true"/>
    <ol_Department xmlns="http://schemas.microsoft.com/sharepoint/v3" xsi:nil="true"/>
    <FileType1 xmlns="f7443cdf-c33c-464e-a97f-23bb26b3177a">Other</FileType1>
    <Description1 xmlns="f7443cdf-c33c-464e-a97f-23bb26b3177a" xsi:nil="true"/>
  </documentManagement>
</p:properties>
</file>

<file path=customXml/itemProps1.xml><?xml version="1.0" encoding="utf-8"?>
<ds:datastoreItem xmlns:ds="http://schemas.openxmlformats.org/officeDocument/2006/customXml" ds:itemID="{ED129742-FDE6-47EF-B136-D2C2016677CF}"/>
</file>

<file path=customXml/itemProps2.xml><?xml version="1.0" encoding="utf-8"?>
<ds:datastoreItem xmlns:ds="http://schemas.openxmlformats.org/officeDocument/2006/customXml" ds:itemID="{D627DA19-0C15-4824-B373-201F638E0890}"/>
</file>

<file path=customXml/itemProps3.xml><?xml version="1.0" encoding="utf-8"?>
<ds:datastoreItem xmlns:ds="http://schemas.openxmlformats.org/officeDocument/2006/customXml" ds:itemID="{80A9C691-E2DC-43CB-B626-149522EE5BF6}"/>
</file>

<file path=docProps/app.xml><?xml version="1.0" encoding="utf-8"?>
<Properties xmlns="http://schemas.openxmlformats.org/officeDocument/2006/extended-properties" xmlns:vt="http://schemas.openxmlformats.org/officeDocument/2006/docPropsVTypes">
  <Template>Presentation1</Template>
  <TotalTime>3501</TotalTime>
  <Words>794</Words>
  <Application>Microsoft Office PowerPoint</Application>
  <PresentationFormat>On-screen Show (4:3)</PresentationFormat>
  <Paragraphs>186</Paragraphs>
  <Slides>23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ＭＳ Ｐゴシック</vt:lpstr>
      <vt:lpstr>宋体</vt:lpstr>
      <vt:lpstr>宋体</vt:lpstr>
      <vt:lpstr>Arial</vt:lpstr>
      <vt:lpstr>Calibri</vt:lpstr>
      <vt:lpstr>Consolas</vt:lpstr>
      <vt:lpstr>Courier New</vt:lpstr>
      <vt:lpstr>Open Sans</vt:lpstr>
      <vt:lpstr>Tahoma</vt:lpstr>
      <vt:lpstr>Wingdings</vt:lpstr>
      <vt:lpstr>TemplateBM</vt:lpstr>
      <vt:lpstr>Pointer and Array Review  Session 01</vt:lpstr>
      <vt:lpstr>Learning Outcomes</vt:lpstr>
      <vt:lpstr>Outline</vt:lpstr>
      <vt:lpstr>Pointer</vt:lpstr>
      <vt:lpstr>Pointer</vt:lpstr>
      <vt:lpstr>Pointer</vt:lpstr>
      <vt:lpstr>Pointer</vt:lpstr>
      <vt:lpstr>Pointer</vt:lpstr>
      <vt:lpstr>Pointer</vt:lpstr>
      <vt:lpstr>Pointer</vt:lpstr>
      <vt:lpstr>Pointer Concept</vt:lpstr>
      <vt:lpstr>Pointer</vt:lpstr>
      <vt:lpstr>Array</vt:lpstr>
      <vt:lpstr>Linear List</vt:lpstr>
      <vt:lpstr>Array</vt:lpstr>
      <vt:lpstr>Array Declaration &amp; Accessing Array</vt:lpstr>
      <vt:lpstr>Array Declaration &amp; Accessing Array</vt:lpstr>
      <vt:lpstr>Array Declaration &amp; Accessing Array</vt:lpstr>
      <vt:lpstr>Storing Array Values</vt:lpstr>
      <vt:lpstr>Storing Array Values</vt:lpstr>
      <vt:lpstr>Operations in Array</vt:lpstr>
      <vt:lpstr>Summary</vt:lpstr>
      <vt:lpstr>References</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DS_1</dc:title>
  <dc:creator>rwongso@binus.edu</dc:creator>
  <cp:lastModifiedBy>Rini Wongso</cp:lastModifiedBy>
  <cp:revision>2</cp:revision>
  <dcterms:created xsi:type="dcterms:W3CDTF">2009-07-15T08:07:45Z</dcterms:created>
  <dcterms:modified xsi:type="dcterms:W3CDTF">2018-11-27T08:31:12Z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