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63" r:id="rId4"/>
    <p:sldId id="33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10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32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D"/>
    <a:srgbClr val="3399FF"/>
    <a:srgbClr val="008FD5"/>
    <a:srgbClr val="558FD5"/>
    <a:srgbClr val="F7F7F7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94347-CBA4-4E69-B7D1-A64D187C19FA}" v="13" dt="2018-11-23T10:19:56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A3594347-CBA4-4E69-B7D1-A64D187C19FA}"/>
    <pc:docChg chg="undo custSel addSld modSld">
      <pc:chgData name="Rini Wongso" userId="63eaad76-91a1-4ce2-80f5-744d53874659" providerId="ADAL" clId="{A3594347-CBA4-4E69-B7D1-A64D187C19FA}" dt="2018-11-27T08:52:32.329" v="704" actId="27636"/>
      <pc:docMkLst>
        <pc:docMk/>
      </pc:docMkLst>
      <pc:sldChg chg="modSp">
        <pc:chgData name="Rini Wongso" userId="63eaad76-91a1-4ce2-80f5-744d53874659" providerId="ADAL" clId="{A3594347-CBA4-4E69-B7D1-A64D187C19FA}" dt="2018-11-23T07:39:48.852" v="683" actId="2711"/>
        <pc:sldMkLst>
          <pc:docMk/>
          <pc:sldMk cId="0" sldId="263"/>
        </pc:sldMkLst>
        <pc:spChg chg="mod">
          <ac:chgData name="Rini Wongso" userId="63eaad76-91a1-4ce2-80f5-744d53874659" providerId="ADAL" clId="{A3594347-CBA4-4E69-B7D1-A64D187C19FA}" dt="2018-11-23T07:39:48.852" v="683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A3594347-CBA4-4E69-B7D1-A64D187C19FA}" dt="2018-11-23T10:19:59.448" v="698" actId="20577"/>
        <pc:sldMkLst>
          <pc:docMk/>
          <pc:sldMk cId="0" sldId="310"/>
        </pc:sldMkLst>
        <pc:spChg chg="mod">
          <ac:chgData name="Rini Wongso" userId="63eaad76-91a1-4ce2-80f5-744d53874659" providerId="ADAL" clId="{A3594347-CBA4-4E69-B7D1-A64D187C19FA}" dt="2018-11-23T10:19:59.448" v="698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Rini Wongso" userId="63eaad76-91a1-4ce2-80f5-744d53874659" providerId="ADAL" clId="{A3594347-CBA4-4E69-B7D1-A64D187C19FA}" dt="2018-11-27T08:52:32.329" v="704" actId="27636"/>
        <pc:sldMkLst>
          <pc:docMk/>
          <pc:sldMk cId="2062542074" sldId="313"/>
        </pc:sldMkLst>
        <pc:spChg chg="mod">
          <ac:chgData name="Rini Wongso" userId="63eaad76-91a1-4ce2-80f5-744d53874659" providerId="ADAL" clId="{A3594347-CBA4-4E69-B7D1-A64D187C19FA}" dt="2018-11-27T08:52:32.329" v="704" actId="27636"/>
          <ac:spMkLst>
            <pc:docMk/>
            <pc:sldMk cId="2062542074" sldId="313"/>
            <ac:spMk id="7172" creationId="{00000000-0000-0000-0000-000000000000}"/>
          </ac:spMkLst>
        </pc:spChg>
      </pc:sldChg>
      <pc:sldChg chg="modSp add">
        <pc:chgData name="Rini Wongso" userId="63eaad76-91a1-4ce2-80f5-744d53874659" providerId="ADAL" clId="{A3594347-CBA4-4E69-B7D1-A64D187C19FA}" dt="2018-11-23T07:38:34.440" v="604" actId="207"/>
        <pc:sldMkLst>
          <pc:docMk/>
          <pc:sldMk cId="3950261046" sldId="332"/>
        </pc:sldMkLst>
        <pc:spChg chg="mod">
          <ac:chgData name="Rini Wongso" userId="63eaad76-91a1-4ce2-80f5-744d53874659" providerId="ADAL" clId="{A3594347-CBA4-4E69-B7D1-A64D187C19FA}" dt="2018-11-23T07:34:34.189" v="63" actId="2711"/>
          <ac:spMkLst>
            <pc:docMk/>
            <pc:sldMk cId="3950261046" sldId="332"/>
            <ac:spMk id="2" creationId="{9F495FD3-06F0-43B0-9BB2-AADA50B5A7E6}"/>
          </ac:spMkLst>
        </pc:spChg>
        <pc:spChg chg="mod">
          <ac:chgData name="Rini Wongso" userId="63eaad76-91a1-4ce2-80f5-744d53874659" providerId="ADAL" clId="{A3594347-CBA4-4E69-B7D1-A64D187C19FA}" dt="2018-11-23T07:38:34.440" v="604" actId="207"/>
          <ac:spMkLst>
            <pc:docMk/>
            <pc:sldMk cId="3950261046" sldId="332"/>
            <ac:spMk id="4" creationId="{9C0D9B74-DD0C-426F-AF1A-AAB7018FAE7C}"/>
          </ac:spMkLst>
        </pc:spChg>
      </pc:sld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043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bn/bst?slide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</a:t>
            </a:r>
            <a:b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11-12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 – Example 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Inserting new</a:t>
            </a: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key (35)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BFA04F-FFFB-490F-A458-87624BF5359C}" type="slidenum">
              <a:rPr lang="en-US" altLang="en-US" sz="1400">
                <a:latin typeface="Interstate" pitchFamily="50" charset="0"/>
              </a:rPr>
              <a:pPr eaLnBrk="1" hangingPunct="1"/>
              <a:t>10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0245" name="Picture 6" descr="bst-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42017"/>
            <a:ext cx="3889251" cy="40952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98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86000" y="404664"/>
            <a:ext cx="5950496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 – Example 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332C28-20FB-4A50-8D12-9B45B8BD394C}" type="slidenum">
              <a:rPr lang="en-US" altLang="en-US" sz="1400">
                <a:latin typeface="Interstate" pitchFamily="50" charset="0"/>
              </a:rPr>
              <a:pPr eaLnBrk="1" hangingPunct="1"/>
              <a:t>11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1269" name="Picture 7" descr="bst-3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57" y="1628800"/>
            <a:ext cx="4249291" cy="44744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35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158008" y="476672"/>
            <a:ext cx="6022504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 – Example 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83CB0B-EC7D-46E0-88E0-F57408CE26C3}" type="slidenum">
              <a:rPr lang="en-US" altLang="en-US" sz="1400">
                <a:latin typeface="Interstate" pitchFamily="50" charset="0"/>
              </a:rPr>
              <a:pPr eaLnBrk="1" hangingPunct="1"/>
              <a:t>12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2293" name="Picture 6" descr="bst-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r="-2"/>
          <a:stretch>
            <a:fillRect/>
          </a:stretch>
        </p:blipFill>
        <p:spPr bwMode="auto">
          <a:xfrm>
            <a:off x="2447925" y="1773238"/>
            <a:ext cx="4095750" cy="432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627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 – Example 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38FA38-77B5-4B79-831E-F1F5E3B946F6}" type="slidenum">
              <a:rPr lang="en-US" altLang="en-US" sz="1400">
                <a:latin typeface="Interstate" pitchFamily="50" charset="0"/>
              </a:rPr>
              <a:pPr eaLnBrk="1" hangingPunct="1"/>
              <a:t>13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3317" name="Picture 7" descr="bst-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6" t="-4808" r="-3833" b="-294"/>
          <a:stretch>
            <a:fillRect/>
          </a:stretch>
        </p:blipFill>
        <p:spPr bwMode="auto">
          <a:xfrm>
            <a:off x="2330450" y="2260501"/>
            <a:ext cx="4379913" cy="3760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83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3 cases which should be considered:</a:t>
            </a:r>
          </a:p>
          <a:p>
            <a:pPr marL="855663" lvl="1" indent="-39846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key is in a leaf, just delete that node</a:t>
            </a:r>
          </a:p>
          <a:p>
            <a:pPr marL="855663" lvl="1" indent="-39846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key is in a node which has one child, delete that node and connect its child to its parent</a:t>
            </a:r>
          </a:p>
          <a:p>
            <a:pPr marL="855663" lvl="1" indent="-39846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key is in a node which has two children, find the right most child of its left sub tree (node P), replace its key with P’s key and remove P recursively. (or alternately you can choose the left most child of its right sub tree)</a:t>
            </a:r>
          </a:p>
          <a:p>
            <a:pPr marL="855663" lvl="1" indent="-398463" algn="l" eaLnBrk="1" hangingPunct="1">
              <a:buFontTx/>
              <a:buChar char="•"/>
              <a:defRPr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F1D34C-C230-4C33-A779-125D8F43C75C}" type="slidenum">
              <a:rPr lang="en-US" altLang="en-US" sz="1400">
                <a:latin typeface="Interstate" pitchFamily="50" charset="0"/>
              </a:rPr>
              <a:pPr eaLnBrk="1" hangingPunct="1"/>
              <a:t>14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761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476672"/>
            <a:ext cx="5207496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72816"/>
            <a:ext cx="7924800" cy="4323184"/>
          </a:xfrm>
        </p:spPr>
        <p:txBody>
          <a:bodyPr>
            <a:normAutofit/>
          </a:bodyPr>
          <a:lstStyle/>
          <a:p>
            <a:pPr marL="236538" indent="-236538"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Step 1: IF TREE = NULL, then  </a:t>
            </a:r>
          </a:p>
          <a:p>
            <a:pPr marL="457200" lvl="1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	Write “VAL not found in the tree”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 ELSE IF VAL &lt; TREE-&gt;DATA</a:t>
            </a:r>
          </a:p>
          <a:p>
            <a:pPr marL="457200" lvl="1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	Delete(TREE-&gt;LEFT, VAL)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 ELSE IF VAL &gt; TREE-&gt;DATA</a:t>
            </a:r>
          </a:p>
          <a:p>
            <a:pPr marL="457200" lvl="1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	Delete(TREE-&gt;RIGHT, VAL)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 ELSE IF TREE-&gt;LEFT AND TREE-&gt;RIGHT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	   	SET TEMP = </a:t>
            </a:r>
            <a:r>
              <a:rPr lang="id-ID" altLang="en-US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findLargestNode</a:t>
            </a:r>
            <a:r>
              <a:rPr lang="id-ID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(TREE-</a:t>
            </a: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&gt;LEFT)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	   	SET TREE-&gt;DATA = TEMP-&gt;DATA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	   	Delete(TREE-&gt;LEFT, TEMP-&gt;DATA)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</a:t>
            </a:r>
          </a:p>
          <a:p>
            <a:pPr marL="236538" indent="-236538" algn="l" eaLnBrk="1" hangingPunct="1"/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F82CFB-2B85-4E74-80E7-A6C8E0A226F5}" type="slidenum">
              <a:rPr lang="en-US" altLang="en-US" sz="1400">
                <a:latin typeface="Interstate" pitchFamily="50" charset="0"/>
              </a:rPr>
              <a:pPr eaLnBrk="1" hangingPunct="1"/>
              <a:t>15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098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Algorithm: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ELSE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SET TEMP = TREE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IF TREE-&gt;LEFT = NULL AND TREE -&gt;RIGHT = NULL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	SET TREE = NULL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ELSE IF TREE-&gt;LEFT != NULL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	SET TREE = TREE-&gt;LEFT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ELSE 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	SET TREE = TREE-&gt;RIGHT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FREE TEMP</a:t>
            </a:r>
          </a:p>
          <a:p>
            <a:pPr algn="l">
              <a:defRPr/>
            </a:pPr>
            <a:r>
              <a:rPr lang="en-US" sz="1800" b="1" dirty="0">
                <a:latin typeface="Courier New" pitchFamily="49" charset="0"/>
              </a:rPr>
              <a:t>Step 2: End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640D4A-1409-4C49-AB7C-D5507365F831}" type="slidenum">
              <a:rPr lang="en-US" altLang="en-US" sz="1400">
                <a:latin typeface="Interstate" pitchFamily="50" charset="0"/>
              </a:rPr>
              <a:pPr eaLnBrk="1" hangingPunct="1"/>
              <a:t>16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248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4931043"/>
            <a:ext cx="2350393" cy="88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Deleting key (21)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1CDE6E-8EB5-41E2-A0FE-4647AE746D8C}" type="slidenum">
              <a:rPr lang="en-US" altLang="en-US" sz="1400">
                <a:latin typeface="Interstate" pitchFamily="50" charset="0"/>
              </a:rPr>
              <a:pPr eaLnBrk="1" hangingPunct="1"/>
              <a:t>17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7414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81" y="2084412"/>
            <a:ext cx="4829175" cy="415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649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7624" y="4725144"/>
            <a:ext cx="2638425" cy="1038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Deleting key (21),</a:t>
            </a: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(continue)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6B749A-467D-4F2B-8BCE-26CDF8EFBF27}" type="slidenum">
              <a:rPr lang="en-US" altLang="en-US" sz="1400">
                <a:latin typeface="Interstate" pitchFamily="50" charset="0"/>
              </a:rPr>
              <a:pPr eaLnBrk="1" hangingPunct="1"/>
              <a:t>18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8436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89" y="2084412"/>
            <a:ext cx="4829175" cy="415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24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9728" y="5013176"/>
            <a:ext cx="2638425" cy="657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Deleting key (37)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C00AAF-369C-4B05-B3BB-265C9B99E016}" type="slidenum">
              <a:rPr lang="en-US" altLang="en-US" sz="1400">
                <a:latin typeface="Interstate" pitchFamily="50" charset="0"/>
              </a:rPr>
              <a:pPr eaLnBrk="1" hangingPunct="1"/>
              <a:t>19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9462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81" y="2060848"/>
            <a:ext cx="4829175" cy="421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724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479" y="4653136"/>
            <a:ext cx="2638425" cy="1038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Deleting key (37),</a:t>
            </a: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(continue)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BC4FE9-181C-46E0-A35B-BE1DBBCB1316}" type="slidenum">
              <a:rPr lang="en-US" altLang="en-US" sz="1400">
                <a:latin typeface="Interstate" pitchFamily="50" charset="0"/>
              </a:rPr>
              <a:pPr eaLnBrk="1" hangingPunct="1"/>
              <a:t>20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0486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81" y="2060848"/>
            <a:ext cx="4829175" cy="421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3775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2506" y="5013176"/>
            <a:ext cx="2865438" cy="657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Deleting key (30)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ABEF3B-4C63-4DBC-BEE0-36240CE7EF7F}" type="slidenum">
              <a:rPr lang="en-US" altLang="en-US" sz="1400">
                <a:latin typeface="Interstate" pitchFamily="50" charset="0"/>
              </a:rPr>
              <a:pPr eaLnBrk="1" hangingPunct="1"/>
              <a:t>21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1510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5" r="-4581"/>
          <a:stretch>
            <a:fillRect/>
          </a:stretch>
        </p:blipFill>
        <p:spPr bwMode="auto">
          <a:xfrm>
            <a:off x="4355976" y="2060848"/>
            <a:ext cx="4144962" cy="421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95738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7352" y="4653136"/>
            <a:ext cx="3022600" cy="1038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Deleting key (30),</a:t>
            </a: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(continue)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45FF2D-31E0-4685-9045-2962E7CDA845}" type="slidenum">
              <a:rPr lang="en-US" altLang="en-US" sz="1400">
                <a:latin typeface="Interstate" pitchFamily="50" charset="0"/>
              </a:rPr>
              <a:pPr eaLnBrk="1" hangingPunct="1"/>
              <a:t>22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2534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25" y="2667000"/>
            <a:ext cx="3813175" cy="3278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8730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Program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E16276-F452-45DB-9B4A-245BDC64C155}" type="slidenum">
              <a:rPr lang="en-US" altLang="en-US" sz="1400">
                <a:latin typeface="Interstate" pitchFamily="50" charset="0"/>
              </a:rPr>
              <a:pPr eaLnBrk="1" hangingPunct="1"/>
              <a:t>23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79" y="2192486"/>
            <a:ext cx="5305425" cy="426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132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Program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C12C8F-50B1-4CC1-B81F-DF737BA6EFD7}" type="slidenum">
              <a:rPr lang="en-US" altLang="en-US" sz="1400">
                <a:latin typeface="Interstate" pitchFamily="50" charset="0"/>
              </a:rPr>
              <a:pPr eaLnBrk="1" hangingPunct="1"/>
              <a:t>24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33600"/>
            <a:ext cx="6269038" cy="2895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781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296" y="2071836"/>
            <a:ext cx="8458200" cy="438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Program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4F4C14-AA47-4BBB-9277-8805B9B74D90}" type="slidenum">
              <a:rPr lang="en-US" altLang="en-US" sz="1400">
                <a:latin typeface="Interstate" pitchFamily="50" charset="0"/>
              </a:rPr>
              <a:pPr eaLnBrk="1" hangingPunct="1"/>
              <a:t>25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08" y="2152228"/>
            <a:ext cx="5410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92896"/>
            <a:ext cx="33337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5943600"/>
            <a:ext cx="819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6226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6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12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https://visualgo.net/bn/bst?slide=1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 Operations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Example 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5FD3-06F0-43B0-9BB2-AADA50B5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D2020-A66C-48A8-A4FE-15A78C2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D9B74-DD0C-426F-AF1A-AAB7018F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 (BST) is one such data structures that supports faster searching, rapid sorting, and easy insertion and deletion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is also known as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sorted versions of binary tree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node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of a BST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T,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elements that are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those stored in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all elements that are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those stored in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assumptions that the keys are distinct</a:t>
            </a:r>
          </a:p>
        </p:txBody>
      </p:sp>
    </p:spTree>
    <p:extLst>
      <p:ext uri="{BB962C8B-B14F-4D97-AF65-F5344CB8AC3E}">
        <p14:creationId xmlns:p14="http://schemas.microsoft.com/office/powerpoint/2010/main" val="395026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Binary Search Tree Operations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Binary Search Tree has the following basic operations:</a:t>
            </a:r>
          </a:p>
          <a:p>
            <a:pPr marL="696913" lvl="1" indent="-342900" algn="l" eaLnBrk="1" hangingPunct="1">
              <a:buFont typeface="Wingdings" panose="05000000000000000000" pitchFamily="2" charset="2"/>
              <a:buChar char="v"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find(x)		: find key x in the BST</a:t>
            </a:r>
          </a:p>
          <a:p>
            <a:pPr marL="696913" lvl="1" indent="-342900" algn="l" eaLnBrk="1" hangingPunct="1">
              <a:buFont typeface="Wingdings" panose="05000000000000000000" pitchFamily="2" charset="2"/>
              <a:buChar char="v"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insert(x)	: insert new key x into BST</a:t>
            </a:r>
          </a:p>
          <a:p>
            <a:pPr marL="696913" lvl="1" indent="-342900" algn="l" eaLnBrk="1" hangingPunct="1">
              <a:buFont typeface="Wingdings" panose="05000000000000000000" pitchFamily="2" charset="2"/>
              <a:buChar char="v"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remove(x)	: remove key x from BST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374F96-74DA-4CF7-B4E7-2F7234E1C2CD}" type="slidenum">
              <a:rPr lang="en-US" altLang="en-US" sz="1400">
                <a:latin typeface="Interstate" pitchFamily="50" charset="0"/>
              </a:rPr>
              <a:pPr eaLnBrk="1" hangingPunct="1"/>
              <a:t>5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881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Search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Because of the property of BST, finding/searching in BST is easy.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key that we want to search is X.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We begin at root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root contains X then search terminates successfully.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X is less than root’s key then search recursively on left sub tree, otherwise search recursively on right sub tree.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AA4F3A-425B-42A2-BB6B-C53F47FC8EB5}" type="slidenum">
              <a:rPr lang="en-US" altLang="en-US" sz="1400">
                <a:latin typeface="Interstate" pitchFamily="50" charset="0"/>
              </a:rPr>
              <a:pPr eaLnBrk="1" hangingPunct="1"/>
              <a:t>6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840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Search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node*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search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X) {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( curr == NULL ) return NULL;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found</a:t>
            </a:r>
            <a:endParaRPr lang="id-ID" altLang="zh-CN" sz="1800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X ==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curr-&gt;data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2D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located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left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sub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tree</a:t>
            </a:r>
            <a:endParaRPr lang="id-ID" altLang="zh-CN" sz="1800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X  &lt;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curr-&gt;data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find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X);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2D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located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right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sub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tree</a:t>
            </a:r>
            <a:endParaRPr lang="id-ID" altLang="zh-CN" sz="1800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find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X);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D3A5EF-6A87-42E1-ABF3-E7A95B1D1F7F}" type="slidenum">
              <a:rPr lang="en-US" altLang="en-US" sz="1400">
                <a:latin typeface="Interstate" pitchFamily="50" charset="0"/>
              </a:rPr>
              <a:pPr eaLnBrk="1" hangingPunct="1"/>
              <a:t>7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420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Inserting into BST is done recursively.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new node’s key be X,</a:t>
            </a:r>
          </a:p>
          <a:p>
            <a:pPr marL="796925" lvl="1" indent="-44291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Begin at root</a:t>
            </a:r>
          </a:p>
          <a:p>
            <a:pPr marL="796925" lvl="1" indent="-44291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X is less than node’s key then insert X into left sub tree, otherwise insert X into right sub tree</a:t>
            </a:r>
          </a:p>
          <a:p>
            <a:pPr marL="796925" lvl="1" indent="-44291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we found an empty node to put X (X will always be a new leaf)</a:t>
            </a: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AC8028-05FA-48D9-9355-01D63D294C92}" type="slidenum">
              <a:rPr lang="en-US" altLang="en-US" sz="1400">
                <a:latin typeface="Interstate" pitchFamily="50" charset="0"/>
              </a:rPr>
              <a:pPr eaLnBrk="1" hangingPunct="1"/>
              <a:t>8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822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Step 1: IF TREE = NULL, then  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Allocate memory for TREE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 	SET TREE-&gt;DATA = VAL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		SET TREE-&gt;LEFT = TREE -&gt;RIGHT = NULL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	ELSE 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		IF VAL &lt; TREE-&gt;DATA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 		Insert(TREE-&gt;LEFT, VAL)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		ELSE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Insert(TREE-&gt;RIGHT, VAL)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	[END OF IF]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	[END OF IF]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Step 2: End</a:t>
            </a:r>
          </a:p>
          <a:p>
            <a:pPr marL="236538" indent="-236538" algn="l" eaLnBrk="1" hangingPunct="1"/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E9E403-C908-4AEB-9DA9-11E2D0661A27}" type="slidenum">
              <a:rPr lang="en-US" altLang="en-US" sz="1400">
                <a:latin typeface="Interstate" pitchFamily="50" charset="0"/>
              </a:rPr>
              <a:pPr eaLnBrk="1" hangingPunct="1"/>
              <a:t>9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721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736CAEBC-CFFB-46AD-81F4-111E63BFF5B3}"/>
</file>

<file path=customXml/itemProps2.xml><?xml version="1.0" encoding="utf-8"?>
<ds:datastoreItem xmlns:ds="http://schemas.openxmlformats.org/officeDocument/2006/customXml" ds:itemID="{199D2893-1B8D-41EA-95CE-72EA3F360B1D}"/>
</file>

<file path=customXml/itemProps3.xml><?xml version="1.0" encoding="utf-8"?>
<ds:datastoreItem xmlns:ds="http://schemas.openxmlformats.org/officeDocument/2006/customXml" ds:itemID="{904FF6DD-9AFE-4184-A27D-AF0BBB64472E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2734</TotalTime>
  <Words>693</Words>
  <Application>Microsoft Office PowerPoint</Application>
  <PresentationFormat>On-screen Show (4:3)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SimSun</vt:lpstr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Binary Search Tree  Session 11-12</vt:lpstr>
      <vt:lpstr>Learning Outcomes</vt:lpstr>
      <vt:lpstr>Outline</vt:lpstr>
      <vt:lpstr>Binary Search Tree</vt:lpstr>
      <vt:lpstr>Binary Search Tree Operations</vt:lpstr>
      <vt:lpstr>Operations: Search</vt:lpstr>
      <vt:lpstr>Operations: Search</vt:lpstr>
      <vt:lpstr>Operations: Insertion</vt:lpstr>
      <vt:lpstr>Operations: Insertion</vt:lpstr>
      <vt:lpstr>Operations: Insertion – Example </vt:lpstr>
      <vt:lpstr>Operations: Insertion – Example </vt:lpstr>
      <vt:lpstr>Operations: Insertion – Example </vt:lpstr>
      <vt:lpstr>Operations: Insertion – Example </vt:lpstr>
      <vt:lpstr>Operations: Deletion</vt:lpstr>
      <vt:lpstr>Operations: Deletion</vt:lpstr>
      <vt:lpstr>Operations: Deletion</vt:lpstr>
      <vt:lpstr>Operations: Deletion – Example</vt:lpstr>
      <vt:lpstr>Operations: Deletion – Example</vt:lpstr>
      <vt:lpstr>Operations: Deletion – Example</vt:lpstr>
      <vt:lpstr>Operations: Deletion – Example</vt:lpstr>
      <vt:lpstr>Operations: Deletion – Example</vt:lpstr>
      <vt:lpstr>Operations: Deletion – Example</vt:lpstr>
      <vt:lpstr>Program Example</vt:lpstr>
      <vt:lpstr>Program Example</vt:lpstr>
      <vt:lpstr>Program Example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DS_11-12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2018-11-27T08:52:34Z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