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62" r:id="rId6"/>
    <p:sldId id="263" r:id="rId7"/>
    <p:sldId id="311" r:id="rId8"/>
    <p:sldId id="337" r:id="rId9"/>
    <p:sldId id="338" r:id="rId10"/>
    <p:sldId id="339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10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11"/>
            <p14:sldId id="337"/>
            <p14:sldId id="338"/>
            <p14:sldId id="33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A24F0EC1-44EF-4EBC-94CA-15718E7342EC}"/>
    <pc:docChg chg="modSld">
      <pc:chgData name="Rini Wongso" userId="63eaad76-91a1-4ce2-80f5-744d53874659" providerId="ADAL" clId="{A24F0EC1-44EF-4EBC-94CA-15718E7342EC}" dt="2018-11-26T09:56:46.774" v="9" actId="20577"/>
      <pc:docMkLst>
        <pc:docMk/>
      </pc:docMkLst>
      <pc:sldChg chg="modSp">
        <pc:chgData name="Rini Wongso" userId="63eaad76-91a1-4ce2-80f5-744d53874659" providerId="ADAL" clId="{A24F0EC1-44EF-4EBC-94CA-15718E7342EC}" dt="2018-11-26T09:56:46.774" v="9" actId="20577"/>
        <pc:sldMkLst>
          <pc:docMk/>
          <pc:sldMk cId="4204421142" sldId="256"/>
        </pc:sldMkLst>
        <pc:spChg chg="mod">
          <ac:chgData name="Rini Wongso" userId="63eaad76-91a1-4ce2-80f5-744d53874659" providerId="ADAL" clId="{A24F0EC1-44EF-4EBC-94CA-15718E7342EC}" dt="2018-11-26T09:56:46.774" v="9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3784792263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3784792263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3784792263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993909850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993909850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1255409955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1255409955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640289910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640289910" sldId="322"/>
            <ac:spMk id="32770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A2BBFD33-C67B-477A-ACAF-7886CC3ACC66}"/>
    <pc:docChg chg="custSel modSld">
      <pc:chgData name="Rini Wongso" userId="63eaad76-91a1-4ce2-80f5-744d53874659" providerId="ADAL" clId="{A2BBFD33-C67B-477A-ACAF-7886CC3ACC66}" dt="2018-11-23T07:59:44.870" v="101" actId="478"/>
      <pc:docMkLst>
        <pc:docMk/>
      </pc:docMkLst>
      <pc:sldChg chg="modSp">
        <pc:chgData name="Rini Wongso" userId="63eaad76-91a1-4ce2-80f5-744d53874659" providerId="ADAL" clId="{A2BBFD33-C67B-477A-ACAF-7886CC3ACC66}" dt="2018-11-23T07:58:12.944" v="73" actId="2711"/>
        <pc:sldMkLst>
          <pc:docMk/>
          <pc:sldMk cId="0" sldId="263"/>
        </pc:sldMkLst>
        <pc:spChg chg="mod">
          <ac:chgData name="Rini Wongso" userId="63eaad76-91a1-4ce2-80f5-744d53874659" providerId="ADAL" clId="{A2BBFD33-C67B-477A-ACAF-7886CC3ACC66}" dt="2018-11-23T07:58:12.944" v="73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A2BBFD33-C67B-477A-ACAF-7886CC3ACC66}" dt="2018-11-23T07:56:03.297" v="56" actId="20577"/>
        <pc:sldMkLst>
          <pc:docMk/>
          <pc:sldMk cId="0" sldId="310"/>
        </pc:sldMkLst>
        <pc:spChg chg="mod">
          <ac:chgData name="Rini Wongso" userId="63eaad76-91a1-4ce2-80f5-744d53874659" providerId="ADAL" clId="{A2BBFD33-C67B-477A-ACAF-7886CC3ACC66}" dt="2018-11-23T07:56:03.297" v="56" actId="20577"/>
          <ac:spMkLst>
            <pc:docMk/>
            <pc:sldMk cId="0" sldId="310"/>
            <ac:spMk id="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1:39.583" v="0" actId="478"/>
        <pc:sldMkLst>
          <pc:docMk/>
          <pc:sldMk cId="560654931" sldId="311"/>
        </pc:sldMkLst>
        <pc:spChg chg="del">
          <ac:chgData name="Rini Wongso" userId="63eaad76-91a1-4ce2-80f5-744d53874659" providerId="ADAL" clId="{A2BBFD33-C67B-477A-ACAF-7886CC3ACC66}" dt="2018-11-23T07:51:39.583" v="0" actId="478"/>
          <ac:spMkLst>
            <pc:docMk/>
            <pc:sldMk cId="560654931" sldId="311"/>
            <ac:spMk id="7171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27.389" v="74" actId="478"/>
        <pc:sldMkLst>
          <pc:docMk/>
          <pc:sldMk cId="471070821" sldId="313"/>
        </pc:sldMkLst>
        <pc:spChg chg="del">
          <ac:chgData name="Rini Wongso" userId="63eaad76-91a1-4ce2-80f5-744d53874659" providerId="ADAL" clId="{A2BBFD33-C67B-477A-ACAF-7886CC3ACC66}" dt="2018-11-23T07:58:27.389" v="74" actId="478"/>
          <ac:spMkLst>
            <pc:docMk/>
            <pc:sldMk cId="471070821" sldId="313"/>
            <ac:spMk id="922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42.868" v="77" actId="478"/>
        <pc:sldMkLst>
          <pc:docMk/>
          <pc:sldMk cId="2264040216" sldId="314"/>
        </pc:sldMkLst>
        <pc:spChg chg="del">
          <ac:chgData name="Rini Wongso" userId="63eaad76-91a1-4ce2-80f5-744d53874659" providerId="ADAL" clId="{A2BBFD33-C67B-477A-ACAF-7886CC3ACC66}" dt="2018-11-23T07:58:42.868" v="77" actId="478"/>
          <ac:spMkLst>
            <pc:docMk/>
            <pc:sldMk cId="2264040216" sldId="314"/>
            <ac:spMk id="1024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46.202" v="78" actId="478"/>
        <pc:sldMkLst>
          <pc:docMk/>
          <pc:sldMk cId="1179161305" sldId="315"/>
        </pc:sldMkLst>
        <pc:spChg chg="del">
          <ac:chgData name="Rini Wongso" userId="63eaad76-91a1-4ce2-80f5-744d53874659" providerId="ADAL" clId="{A2BBFD33-C67B-477A-ACAF-7886CC3ACC66}" dt="2018-11-23T07:58:46.202" v="78" actId="478"/>
          <ac:spMkLst>
            <pc:docMk/>
            <pc:sldMk cId="1179161305" sldId="315"/>
            <ac:spMk id="1126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49.015" v="79" actId="478"/>
        <pc:sldMkLst>
          <pc:docMk/>
          <pc:sldMk cId="453800759" sldId="316"/>
        </pc:sldMkLst>
        <pc:spChg chg="del">
          <ac:chgData name="Rini Wongso" userId="63eaad76-91a1-4ce2-80f5-744d53874659" providerId="ADAL" clId="{A2BBFD33-C67B-477A-ACAF-7886CC3ACC66}" dt="2018-11-23T07:58:49.015" v="79" actId="478"/>
          <ac:spMkLst>
            <pc:docMk/>
            <pc:sldMk cId="453800759" sldId="316"/>
            <ac:spMk id="1229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0.826" v="80" actId="478"/>
        <pc:sldMkLst>
          <pc:docMk/>
          <pc:sldMk cId="1470393086" sldId="317"/>
        </pc:sldMkLst>
        <pc:spChg chg="del">
          <ac:chgData name="Rini Wongso" userId="63eaad76-91a1-4ce2-80f5-744d53874659" providerId="ADAL" clId="{A2BBFD33-C67B-477A-ACAF-7886CC3ACC66}" dt="2018-11-23T07:58:50.826" v="80" actId="478"/>
          <ac:spMkLst>
            <pc:docMk/>
            <pc:sldMk cId="1470393086" sldId="317"/>
            <ac:spMk id="1331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3.494" v="81" actId="478"/>
        <pc:sldMkLst>
          <pc:docMk/>
          <pc:sldMk cId="2175569664" sldId="318"/>
        </pc:sldMkLst>
        <pc:spChg chg="del">
          <ac:chgData name="Rini Wongso" userId="63eaad76-91a1-4ce2-80f5-744d53874659" providerId="ADAL" clId="{A2BBFD33-C67B-477A-ACAF-7886CC3ACC66}" dt="2018-11-23T07:58:53.494" v="81" actId="478"/>
          <ac:spMkLst>
            <pc:docMk/>
            <pc:sldMk cId="2175569664" sldId="318"/>
            <ac:spMk id="1434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6.728" v="82" actId="478"/>
        <pc:sldMkLst>
          <pc:docMk/>
          <pc:sldMk cId="3784792263" sldId="319"/>
        </pc:sldMkLst>
        <pc:spChg chg="del">
          <ac:chgData name="Rini Wongso" userId="63eaad76-91a1-4ce2-80f5-744d53874659" providerId="ADAL" clId="{A2BBFD33-C67B-477A-ACAF-7886CC3ACC66}" dt="2018-11-23T07:58:56.728" v="82" actId="478"/>
          <ac:spMkLst>
            <pc:docMk/>
            <pc:sldMk cId="3784792263" sldId="319"/>
            <ac:spMk id="1536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8.688" v="83" actId="478"/>
        <pc:sldMkLst>
          <pc:docMk/>
          <pc:sldMk cId="993909850" sldId="320"/>
        </pc:sldMkLst>
        <pc:spChg chg="del">
          <ac:chgData name="Rini Wongso" userId="63eaad76-91a1-4ce2-80f5-744d53874659" providerId="ADAL" clId="{A2BBFD33-C67B-477A-ACAF-7886CC3ACC66}" dt="2018-11-23T07:58:58.688" v="83" actId="478"/>
          <ac:spMkLst>
            <pc:docMk/>
            <pc:sldMk cId="993909850" sldId="320"/>
            <ac:spMk id="1638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0.866" v="84" actId="478"/>
        <pc:sldMkLst>
          <pc:docMk/>
          <pc:sldMk cId="1255409955" sldId="321"/>
        </pc:sldMkLst>
        <pc:spChg chg="del">
          <ac:chgData name="Rini Wongso" userId="63eaad76-91a1-4ce2-80f5-744d53874659" providerId="ADAL" clId="{A2BBFD33-C67B-477A-ACAF-7886CC3ACC66}" dt="2018-11-23T07:59:00.866" v="84" actId="478"/>
          <ac:spMkLst>
            <pc:docMk/>
            <pc:sldMk cId="1255409955" sldId="321"/>
            <ac:spMk id="1741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3.226" v="85" actId="478"/>
        <pc:sldMkLst>
          <pc:docMk/>
          <pc:sldMk cId="640289910" sldId="322"/>
        </pc:sldMkLst>
        <pc:spChg chg="del">
          <ac:chgData name="Rini Wongso" userId="63eaad76-91a1-4ce2-80f5-744d53874659" providerId="ADAL" clId="{A2BBFD33-C67B-477A-ACAF-7886CC3ACC66}" dt="2018-11-23T07:59:03.226" v="85" actId="478"/>
          <ac:spMkLst>
            <pc:docMk/>
            <pc:sldMk cId="640289910" sldId="322"/>
            <ac:spMk id="1843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7.032" v="86" actId="478"/>
        <pc:sldMkLst>
          <pc:docMk/>
          <pc:sldMk cId="4122746592" sldId="323"/>
        </pc:sldMkLst>
        <pc:spChg chg="del">
          <ac:chgData name="Rini Wongso" userId="63eaad76-91a1-4ce2-80f5-744d53874659" providerId="ADAL" clId="{A2BBFD33-C67B-477A-ACAF-7886CC3ACC66}" dt="2018-11-23T07:59:07.032" v="86" actId="478"/>
          <ac:spMkLst>
            <pc:docMk/>
            <pc:sldMk cId="4122746592" sldId="323"/>
            <ac:spMk id="1946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9.100" v="87" actId="478"/>
        <pc:sldMkLst>
          <pc:docMk/>
          <pc:sldMk cId="215828960" sldId="324"/>
        </pc:sldMkLst>
        <pc:spChg chg="del">
          <ac:chgData name="Rini Wongso" userId="63eaad76-91a1-4ce2-80f5-744d53874659" providerId="ADAL" clId="{A2BBFD33-C67B-477A-ACAF-7886CC3ACC66}" dt="2018-11-23T07:59:09.100" v="87" actId="478"/>
          <ac:spMkLst>
            <pc:docMk/>
            <pc:sldMk cId="215828960" sldId="324"/>
            <ac:spMk id="2048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12.098" v="88" actId="478"/>
        <pc:sldMkLst>
          <pc:docMk/>
          <pc:sldMk cId="291337211" sldId="325"/>
        </pc:sldMkLst>
        <pc:spChg chg="del">
          <ac:chgData name="Rini Wongso" userId="63eaad76-91a1-4ce2-80f5-744d53874659" providerId="ADAL" clId="{A2BBFD33-C67B-477A-ACAF-7886CC3ACC66}" dt="2018-11-23T07:59:12.098" v="88" actId="478"/>
          <ac:spMkLst>
            <pc:docMk/>
            <pc:sldMk cId="291337211" sldId="325"/>
            <ac:spMk id="2150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14.464" v="89" actId="478"/>
        <pc:sldMkLst>
          <pc:docMk/>
          <pc:sldMk cId="3282613570" sldId="326"/>
        </pc:sldMkLst>
        <pc:spChg chg="del">
          <ac:chgData name="Rini Wongso" userId="63eaad76-91a1-4ce2-80f5-744d53874659" providerId="ADAL" clId="{A2BBFD33-C67B-477A-ACAF-7886CC3ACC66}" dt="2018-11-23T07:59:14.464" v="89" actId="478"/>
          <ac:spMkLst>
            <pc:docMk/>
            <pc:sldMk cId="3282613570" sldId="326"/>
            <ac:spMk id="2253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17.857" v="90" actId="478"/>
        <pc:sldMkLst>
          <pc:docMk/>
          <pc:sldMk cId="1364053815" sldId="327"/>
        </pc:sldMkLst>
        <pc:spChg chg="del">
          <ac:chgData name="Rini Wongso" userId="63eaad76-91a1-4ce2-80f5-744d53874659" providerId="ADAL" clId="{A2BBFD33-C67B-477A-ACAF-7886CC3ACC66}" dt="2018-11-23T07:59:17.857" v="90" actId="478"/>
          <ac:spMkLst>
            <pc:docMk/>
            <pc:sldMk cId="1364053815" sldId="327"/>
            <ac:spMk id="2355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22.631" v="92" actId="478"/>
        <pc:sldMkLst>
          <pc:docMk/>
          <pc:sldMk cId="756791924" sldId="328"/>
        </pc:sldMkLst>
        <pc:spChg chg="del">
          <ac:chgData name="Rini Wongso" userId="63eaad76-91a1-4ce2-80f5-744d53874659" providerId="ADAL" clId="{A2BBFD33-C67B-477A-ACAF-7886CC3ACC66}" dt="2018-11-23T07:59:22.631" v="92" actId="478"/>
          <ac:spMkLst>
            <pc:docMk/>
            <pc:sldMk cId="756791924" sldId="328"/>
            <ac:spMk id="2458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20.511" v="91" actId="478"/>
        <pc:sldMkLst>
          <pc:docMk/>
          <pc:sldMk cId="3721119800" sldId="329"/>
        </pc:sldMkLst>
        <pc:spChg chg="del">
          <ac:chgData name="Rini Wongso" userId="63eaad76-91a1-4ce2-80f5-744d53874659" providerId="ADAL" clId="{A2BBFD33-C67B-477A-ACAF-7886CC3ACC66}" dt="2018-11-23T07:59:20.511" v="91" actId="478"/>
          <ac:spMkLst>
            <pc:docMk/>
            <pc:sldMk cId="3721119800" sldId="329"/>
            <ac:spMk id="2560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25.712" v="93" actId="478"/>
        <pc:sldMkLst>
          <pc:docMk/>
          <pc:sldMk cId="3801011101" sldId="330"/>
        </pc:sldMkLst>
        <pc:spChg chg="del">
          <ac:chgData name="Rini Wongso" userId="63eaad76-91a1-4ce2-80f5-744d53874659" providerId="ADAL" clId="{A2BBFD33-C67B-477A-ACAF-7886CC3ACC66}" dt="2018-11-23T07:59:25.712" v="93" actId="478"/>
          <ac:spMkLst>
            <pc:docMk/>
            <pc:sldMk cId="3801011101" sldId="330"/>
            <ac:spMk id="26628" creationId="{00000000-0000-0000-0000-000000000000}"/>
          </ac:spMkLst>
        </pc:spChg>
      </pc:sldChg>
      <pc:sldChg chg="delSp modSp">
        <pc:chgData name="Rini Wongso" userId="63eaad76-91a1-4ce2-80f5-744d53874659" providerId="ADAL" clId="{A2BBFD33-C67B-477A-ACAF-7886CC3ACC66}" dt="2018-11-23T07:59:30.793" v="96" actId="478"/>
        <pc:sldMkLst>
          <pc:docMk/>
          <pc:sldMk cId="1083031392" sldId="331"/>
        </pc:sldMkLst>
        <pc:spChg chg="del mod">
          <ac:chgData name="Rini Wongso" userId="63eaad76-91a1-4ce2-80f5-744d53874659" providerId="ADAL" clId="{A2BBFD33-C67B-477A-ACAF-7886CC3ACC66}" dt="2018-11-23T07:59:30.793" v="96" actId="478"/>
          <ac:spMkLst>
            <pc:docMk/>
            <pc:sldMk cId="1083031392" sldId="331"/>
            <ac:spMk id="2765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33.954" v="97" actId="478"/>
        <pc:sldMkLst>
          <pc:docMk/>
          <pc:sldMk cId="3663342607" sldId="332"/>
        </pc:sldMkLst>
        <pc:spChg chg="del">
          <ac:chgData name="Rini Wongso" userId="63eaad76-91a1-4ce2-80f5-744d53874659" providerId="ADAL" clId="{A2BBFD33-C67B-477A-ACAF-7886CC3ACC66}" dt="2018-11-23T07:59:33.954" v="97" actId="478"/>
          <ac:spMkLst>
            <pc:docMk/>
            <pc:sldMk cId="3663342607" sldId="332"/>
            <ac:spMk id="2867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37.119" v="98" actId="478"/>
        <pc:sldMkLst>
          <pc:docMk/>
          <pc:sldMk cId="225357468" sldId="333"/>
        </pc:sldMkLst>
        <pc:spChg chg="del">
          <ac:chgData name="Rini Wongso" userId="63eaad76-91a1-4ce2-80f5-744d53874659" providerId="ADAL" clId="{A2BBFD33-C67B-477A-ACAF-7886CC3ACC66}" dt="2018-11-23T07:59:37.119" v="98" actId="478"/>
          <ac:spMkLst>
            <pc:docMk/>
            <pc:sldMk cId="225357468" sldId="333"/>
            <ac:spMk id="2970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39.783" v="99" actId="478"/>
        <pc:sldMkLst>
          <pc:docMk/>
          <pc:sldMk cId="1733933724" sldId="334"/>
        </pc:sldMkLst>
        <pc:spChg chg="del">
          <ac:chgData name="Rini Wongso" userId="63eaad76-91a1-4ce2-80f5-744d53874659" providerId="ADAL" clId="{A2BBFD33-C67B-477A-ACAF-7886CC3ACC66}" dt="2018-11-23T07:59:39.783" v="99" actId="478"/>
          <ac:spMkLst>
            <pc:docMk/>
            <pc:sldMk cId="1733933724" sldId="334"/>
            <ac:spMk id="3072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42.044" v="100" actId="478"/>
        <pc:sldMkLst>
          <pc:docMk/>
          <pc:sldMk cId="2584890508" sldId="335"/>
        </pc:sldMkLst>
        <pc:spChg chg="del">
          <ac:chgData name="Rini Wongso" userId="63eaad76-91a1-4ce2-80f5-744d53874659" providerId="ADAL" clId="{A2BBFD33-C67B-477A-ACAF-7886CC3ACC66}" dt="2018-11-23T07:59:42.044" v="100" actId="478"/>
          <ac:spMkLst>
            <pc:docMk/>
            <pc:sldMk cId="2584890508" sldId="335"/>
            <ac:spMk id="3174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44.870" v="101" actId="478"/>
        <pc:sldMkLst>
          <pc:docMk/>
          <pc:sldMk cId="2643038575" sldId="336"/>
        </pc:sldMkLst>
        <pc:spChg chg="del">
          <ac:chgData name="Rini Wongso" userId="63eaad76-91a1-4ce2-80f5-744d53874659" providerId="ADAL" clId="{A2BBFD33-C67B-477A-ACAF-7886CC3ACC66}" dt="2018-11-23T07:59:44.870" v="101" actId="478"/>
          <ac:spMkLst>
            <pc:docMk/>
            <pc:sldMk cId="2643038575" sldId="336"/>
            <ac:spMk id="32772" creationId="{00000000-0000-0000-0000-000000000000}"/>
          </ac:spMkLst>
        </pc:spChg>
      </pc:sldChg>
      <pc:sldChg chg="modSp">
        <pc:chgData name="Rini Wongso" userId="63eaad76-91a1-4ce2-80f5-744d53874659" providerId="ADAL" clId="{A2BBFD33-C67B-477A-ACAF-7886CC3ACC66}" dt="2018-11-23T07:52:59.453" v="8" actId="20577"/>
        <pc:sldMkLst>
          <pc:docMk/>
          <pc:sldMk cId="1399925846" sldId="337"/>
        </pc:sldMkLst>
        <pc:spChg chg="mod">
          <ac:chgData name="Rini Wongso" userId="63eaad76-91a1-4ce2-80f5-744d53874659" providerId="ADAL" clId="{A2BBFD33-C67B-477A-ACAF-7886CC3ACC66}" dt="2018-11-23T07:52:59.453" v="8" actId="20577"/>
          <ac:spMkLst>
            <pc:docMk/>
            <pc:sldMk cId="1399925846" sldId="337"/>
            <ac:spMk id="4101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36.072" v="76" actId="478"/>
        <pc:sldMkLst>
          <pc:docMk/>
          <pc:sldMk cId="2358829443" sldId="338"/>
        </pc:sldMkLst>
        <pc:spChg chg="del">
          <ac:chgData name="Rini Wongso" userId="63eaad76-91a1-4ce2-80f5-744d53874659" providerId="ADAL" clId="{A2BBFD33-C67B-477A-ACAF-7886CC3ACC66}" dt="2018-11-23T07:58:36.072" v="76" actId="478"/>
          <ac:spMkLst>
            <pc:docMk/>
            <pc:sldMk cId="2358829443" sldId="338"/>
            <ac:spMk id="6149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32.814" v="75" actId="478"/>
        <pc:sldMkLst>
          <pc:docMk/>
          <pc:sldMk cId="3168542161" sldId="339"/>
        </pc:sldMkLst>
        <pc:spChg chg="del">
          <ac:chgData name="Rini Wongso" userId="63eaad76-91a1-4ce2-80f5-744d53874659" providerId="ADAL" clId="{A2BBFD33-C67B-477A-ACAF-7886CC3ACC66}" dt="2018-11-23T07:58:32.814" v="75" actId="478"/>
          <ac:spMkLst>
            <pc:docMk/>
            <pc:sldMk cId="3168542161" sldId="339"/>
            <ac:spMk id="7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4841BD1-B51C-406B-AE7A-656BCBE7C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360016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948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bst?slide=14" TargetMode="External"/><Relationship Id="rId2" Type="http://schemas.openxmlformats.org/officeDocument/2006/relationships/hyperlink" Target="https://visualgo.net/bn/bst?slide=13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15-16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Rebalance AVL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871F9A-22AD-4D34-9359-BAA91F69D3A2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After an insertion, only nodes that are on the </a:t>
            </a:r>
            <a:r>
              <a:rPr lang="en-US" altLang="zh-CN" sz="2400" b="1">
                <a:latin typeface="Tahoma" pitchFamily="34" charset="0"/>
                <a:cs typeface="Tahoma" pitchFamily="34" charset="0"/>
              </a:rPr>
              <a:t>path from the inserted node to the root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 that might violate the AVL property.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Why?</a:t>
            </a:r>
          </a:p>
          <a:p>
            <a:pPr marL="693738" lvl="1" indent="-236538">
              <a:buFont typeface="Tahoma" pitchFamily="34" charset="0"/>
              <a:buChar char="–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Rebalance the tree at the deepest level of such nodes guarantees that the property of AVL Tree restored.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Why?</a:t>
            </a:r>
          </a:p>
          <a:p>
            <a:pPr marL="693738" lvl="1" indent="-236538">
              <a:buFont typeface="Tahoma" pitchFamily="34" charset="0"/>
              <a:buChar char="–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How to rebalance a violated AVL Tree?</a:t>
            </a:r>
          </a:p>
        </p:txBody>
      </p:sp>
    </p:spTree>
    <p:extLst>
      <p:ext uri="{BB962C8B-B14F-4D97-AF65-F5344CB8AC3E}">
        <p14:creationId xmlns:p14="http://schemas.microsoft.com/office/powerpoint/2010/main" val="11791613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Rebalance AVL Tree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86502F-CBBA-465A-A698-370EB3002E7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Let the node that must be rebalanced be T.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There is 4 cases: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1	: the deepest node is located at the left sub tree of the left child of T.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2	: the deepest node is located at the right sub tree of the right child of T.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3	: the deepest node is located at the right sub tree of the left child of T.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4	: the deepest node is located at the left sub tree of the right child of T.</a:t>
            </a:r>
          </a:p>
          <a:p>
            <a:pPr marL="0" lvl="1"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Note: In insertion, the deepest node will be the inserted node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8007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Rebalance AVL Tree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09DCDE-0BD4-4603-8088-C4A1E5A2AAF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Rebalance of AVL Tree done by rotation.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Violation on case 1 and 2 (left-left or right-right) are fixed by </a:t>
            </a:r>
            <a:r>
              <a:rPr lang="en-US" altLang="zh-CN" sz="2400" b="1">
                <a:latin typeface="Tahoma" pitchFamily="34" charset="0"/>
                <a:cs typeface="Tahoma" pitchFamily="34" charset="0"/>
              </a:rPr>
              <a:t>single rotation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Violation on case 3 and 4 (left-right or right-left) are fixed by </a:t>
            </a:r>
            <a:r>
              <a:rPr lang="en-US" altLang="zh-CN" sz="2400" b="1">
                <a:latin typeface="Tahoma" pitchFamily="34" charset="0"/>
                <a:cs typeface="Tahoma" pitchFamily="34" charset="0"/>
              </a:rPr>
              <a:t>double rotation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3930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5D5088-1EC2-4C84-9991-7FD8E8DA6B0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First, insert the new key as a new leaf just as in ordinary Binary Search Tree insert strategy.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But this may cause violation of AVL Tree property.</a:t>
            </a:r>
          </a:p>
          <a:p>
            <a:pPr marL="693738" lvl="1" indent="-236538"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Next, restore the balance condition. How?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  Trace the path from the new key towards the root. For each node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  P encountered, check if heights of left(P) and right(P) differ by at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  most 1.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Yes, proceed to parent(P).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No, fix sub tree P either by single rotation or double rotation.</a:t>
            </a:r>
          </a:p>
          <a:p>
            <a:pPr marL="236538" indent="-236538"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696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3949DF-DBE1-437E-A697-61F6954AA64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LL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left sub-tree of the left sub-tree of the critical node</a:t>
            </a:r>
          </a:p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RR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right sub-tree of the right sub-tree of the critical node.</a:t>
            </a:r>
          </a:p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LR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right sub-tree of the left sub-tree of the critical node</a:t>
            </a:r>
          </a:p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RL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left sub-tree of the right sub-tree of the critical node</a:t>
            </a:r>
          </a:p>
          <a:p>
            <a:pPr marL="339725" indent="-339725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922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Single Rotation to Fix Case 1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(LL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BCB192-F583-4026-AE4B-016F83EAFC68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0"/>
            <a:ext cx="7848600" cy="914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The new key is located at sub tree A.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6390" name="Picture 7" descr="avl-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81534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9098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Single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17D8A2-9141-4D1E-AB61-784E6DD76F41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2286000"/>
            <a:ext cx="3962400" cy="3721596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Node (12) is inserted in an AVL Tree and causing node (30) to violate the AVL property (Case 1)</a:t>
            </a:r>
          </a:p>
        </p:txBody>
      </p:sp>
      <p:pic>
        <p:nvPicPr>
          <p:cNvPr id="17414" name="Picture 6" descr="avl-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09788"/>
            <a:ext cx="36480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54099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Single Rotation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F07E67-4405-4237-9722-ECCCECB9FB0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</p:txBody>
      </p:sp>
      <p:pic>
        <p:nvPicPr>
          <p:cNvPr id="18438" name="Picture 6" descr="avl-7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97075"/>
            <a:ext cx="8048625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02899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Single Rotation to Fix Case 2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(RR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838FFB-FA28-42DB-ADC9-5575831AFC7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410200"/>
            <a:ext cx="7848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Case 2 is mirror symmetry to Case 1.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9462" name="Picture 6" descr="avl-8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39963"/>
            <a:ext cx="81788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27465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Single Rotation on Case 3 (or 4)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B88916-502F-4DE8-96E0-F465FE8D152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What will happen if we do </a:t>
            </a:r>
            <a:r>
              <a:rPr lang="en-US" altLang="zh-CN" sz="2200" b="1">
                <a:latin typeface="Tahoma" pitchFamily="34" charset="0"/>
                <a:cs typeface="Tahoma" pitchFamily="34" charset="0"/>
              </a:rPr>
              <a:t>single rotation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 on case 3 or 4?</a:t>
            </a:r>
          </a:p>
        </p:txBody>
      </p:sp>
      <p:pic>
        <p:nvPicPr>
          <p:cNvPr id="20486" name="Picture 8" descr="avl-9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5" y="2819400"/>
            <a:ext cx="39814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8289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Single Rotation on Case 3 (or 4)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840FFA-1784-430C-A44A-DCFACE5D9DD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105400"/>
            <a:ext cx="7848600" cy="1359396"/>
          </a:xfrm>
        </p:spPr>
        <p:txBody>
          <a:bodyPr>
            <a:normAutofit/>
          </a:bodyPr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The AVL property is violated at node S (the height of its left-sub tree is 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h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and the height of its right-sub tree’s is 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h+2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).</a:t>
            </a:r>
          </a:p>
          <a:p>
            <a:pPr algn="just">
              <a:defRPr/>
            </a:pPr>
            <a:endParaRPr lang="en-US" altLang="zh-CN" sz="800" dirty="0">
              <a:latin typeface="Tahoma" pitchFamily="34" charset="0"/>
              <a:cs typeface="Tahoma" pitchFamily="34" charset="0"/>
            </a:endParaRP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Single rotation is not solving our problem on Case 3 or 4.</a:t>
            </a:r>
          </a:p>
        </p:txBody>
      </p:sp>
      <p:pic>
        <p:nvPicPr>
          <p:cNvPr id="21510" name="Picture 6" descr="avl-1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70100"/>
            <a:ext cx="7762875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3721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Double Rotation to Fix Case 3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24CD7A-73EF-4563-9596-BBA6BBBC9856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9436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A deeper look at sub tree B</a:t>
            </a:r>
          </a:p>
        </p:txBody>
      </p:sp>
      <p:pic>
        <p:nvPicPr>
          <p:cNvPr id="22534" name="Picture 8" descr="avl-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881938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61357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Double Rotation to Fix Case 3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C9B26F-C606-4326-98ED-47B60F757EB8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8674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First rotation: node R and S.</a:t>
            </a:r>
          </a:p>
        </p:txBody>
      </p:sp>
      <p:pic>
        <p:nvPicPr>
          <p:cNvPr id="23558" name="Picture 6" descr="avl-1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28850"/>
            <a:ext cx="7424738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405381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Double Rotation to Fix Case 3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743BCC-A139-4401-A8BF-B2107094561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867400"/>
            <a:ext cx="7848600" cy="6858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Second rotation: node R and T.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4582" name="Picture 7" descr="avl-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83820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7919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Double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E81280-3010-4DB1-859A-CE0D4D561B5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2286000"/>
            <a:ext cx="4038600" cy="3721596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Node (26) is inserted in an AVL Tree and causing node (30) to violate the AVL property (Case 3)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5606" name="Picture 6" descr="avl-1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344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1198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Double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B23199-1158-4F3E-9EF2-B7433A12A10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7150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First rotation, node (27) and node (22).</a:t>
            </a:r>
          </a:p>
        </p:txBody>
      </p:sp>
      <p:pic>
        <p:nvPicPr>
          <p:cNvPr id="26630" name="Picture 7" descr="avl-1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81200"/>
            <a:ext cx="7158038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1011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Double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A40D9C-55C0-4A57-805A-42DEBC84C5C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912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Second rotation, node (27) and node (30).</a:t>
            </a:r>
          </a:p>
        </p:txBody>
      </p:sp>
      <p:pic>
        <p:nvPicPr>
          <p:cNvPr id="27654" name="Picture 6" descr="avl-1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7718425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303139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Deletion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69C859-777A-41BB-966A-B75AE98F31F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Delete the node as in ordinary Binary Search Tree.</a:t>
            </a:r>
          </a:p>
          <a:p>
            <a:pPr marL="693738" lvl="1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The deleted node will be a leaf or a node with one child.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Trace the path from the (parent of) deleted leaf towards the root. For each node P encountered, check if height of left(P) and right(P) differ by at most 1.</a:t>
            </a:r>
          </a:p>
          <a:p>
            <a:pPr marL="693738" lvl="1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Yes, proceed to parent(P).</a:t>
            </a:r>
          </a:p>
          <a:p>
            <a:pPr marL="693738" lvl="1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No, fix sub tree P either by single rotation or double rotation (as in insertion).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After we perform rotation at P, we may have to perform a rotation at some ancestor of P. Thus, </a:t>
            </a:r>
            <a:r>
              <a:rPr lang="en-US" altLang="zh-CN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we must continue to trace the path until we reach the root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3426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733348-6926-432C-813A-987B8DDE645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715000"/>
            <a:ext cx="7848600" cy="597396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Delete node (60), node (55) is unbalanced.</a:t>
            </a:r>
          </a:p>
        </p:txBody>
      </p:sp>
      <p:pic>
        <p:nvPicPr>
          <p:cNvPr id="29702" name="Picture 6" descr="avl-2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9470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574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B90CD-0A4B-410B-9FD0-67399E1DB8A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867400"/>
            <a:ext cx="7848600" cy="521196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Single rotation on node (55)</a:t>
            </a:r>
          </a:p>
        </p:txBody>
      </p:sp>
      <p:pic>
        <p:nvPicPr>
          <p:cNvPr id="30726" name="Picture 7" descr="avl-2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9470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9337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 Binary Search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Operation: Search, Insertion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Rebalance AVL Tree (Insertion)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Operation: 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Rebalance AVL Tree (Deletion)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D94C2A-8E4F-408E-A0FA-9B318E2D8452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943600"/>
            <a:ext cx="7848600" cy="4572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Node (50) is unbalanced, double rotation on node (50)</a:t>
            </a:r>
          </a:p>
        </p:txBody>
      </p:sp>
      <p:pic>
        <p:nvPicPr>
          <p:cNvPr id="31750" name="Picture 6" descr="avl-2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8180387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48905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91AA9-2D3E-492B-B704-27CB2EE2820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150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AVL Tree after deletion of node (60)</a:t>
            </a:r>
          </a:p>
        </p:txBody>
      </p:sp>
      <p:pic>
        <p:nvPicPr>
          <p:cNvPr id="32774" name="Picture 7" descr="avl-2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35175"/>
            <a:ext cx="4594225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30385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6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AVL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https://visualgo.net/bn/bst?slide=13-1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https://visualgo.net/bn/bst?slide=14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Binary Search Tree Review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26DE93-27FF-42ED-AFF5-31845C11909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181600" y="2286000"/>
            <a:ext cx="3733800" cy="3721596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skewed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Binary Search Tree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The left BST is inserted by 2, 5, 7, 8 and 13 respectively.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The right BST is inserted by 9, 1, 6, 3 and 4  respectively.</a:t>
            </a:r>
          </a:p>
        </p:txBody>
      </p:sp>
      <p:pic>
        <p:nvPicPr>
          <p:cNvPr id="7173" name="Picture 7" descr="avl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03438"/>
            <a:ext cx="424815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6549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Balanced Binary Search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height of Binary Search Tree can be as large as n-1 (when the BST is skewed).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time needed to perform insertion, deletion, searching or many other operations depend on the tree’s height, this means they can be O(n) in worst case.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our goal is to keep the height of a BST to be O (log n), the minimal height of a BST with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nodes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trees are called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Binary Search Tree (i.e. AVL Tree, Red Black Tree) because it will keep the minimal height of a BST</a:t>
            </a:r>
          </a:p>
        </p:txBody>
      </p:sp>
    </p:spTree>
    <p:extLst>
      <p:ext uri="{BB962C8B-B14F-4D97-AF65-F5344CB8AC3E}">
        <p14:creationId xmlns:p14="http://schemas.microsoft.com/office/powerpoint/2010/main" val="1399925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AVL Tree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AVL Tree is named after its two inventors, G.M.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Adelson-</a:t>
            </a:r>
            <a:r>
              <a:rPr lang="en-US" altLang="zh-CN" b="1" dirty="0" err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Veleskii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and E.M.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Landis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  <a:p>
            <a:pPr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AVL Tree is the first self-balancing binary search tree invented.</a:t>
            </a:r>
          </a:p>
          <a:p>
            <a:endParaRPr lang="en-US" altLang="en-US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F69B0E-3902-433F-AF4C-7E801DCA5C0E}" type="slidenum">
              <a:rPr lang="en-US" altLang="en-US" sz="1400">
                <a:latin typeface="Interstate" pitchFamily="50" charset="0"/>
              </a:rPr>
              <a:pPr eaLnBrk="1" hangingPunct="1"/>
              <a:t>6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2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AVL Tree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Height of a node:</a:t>
            </a:r>
          </a:p>
          <a:p>
            <a:pPr marL="796925" lvl="1" indent="-442913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height of an empty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subtree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is 0.</a:t>
            </a:r>
          </a:p>
          <a:p>
            <a:pPr marL="796925" lvl="1" indent="-442913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height of a leaf is 1.</a:t>
            </a:r>
          </a:p>
          <a:p>
            <a:pPr marL="796925" lvl="1" indent="-442913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height of an internal node is the maximum height of its children plus 1.</a:t>
            </a:r>
          </a:p>
          <a:p>
            <a:pPr marL="693738" lvl="1" indent="-236538" eaLnBrk="1" hangingPunct="1">
              <a:buFont typeface="Arial" pitchFamily="34" charset="0"/>
              <a:buChar char="•"/>
              <a:defRPr/>
            </a:pP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Balance factor:</a:t>
            </a:r>
          </a:p>
          <a:p>
            <a:pPr marL="796925" lvl="1" indent="-441325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difference height of its LEFT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subtree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and its RIGHT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subtree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36538" indent="-236538" eaLnBrk="1" hangingPunct="1">
              <a:defRPr/>
            </a:pP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 balance factor of all nodes in AVL tree should be at most 1.</a:t>
            </a:r>
          </a:p>
          <a:p>
            <a:pPr>
              <a:defRPr/>
            </a:pPr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9C0722-4033-455E-93B8-D557B89FF2DD}" type="slidenum">
              <a:rPr lang="en-US" altLang="en-US" sz="1400">
                <a:latin typeface="Interstate" pitchFamily="50" charset="0"/>
              </a:rPr>
              <a:pPr eaLnBrk="1" hangingPunct="1"/>
              <a:t>7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4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1A9F6E-3088-4B9C-8692-E9D35E01226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410200" y="2286000"/>
            <a:ext cx="3352800" cy="3721596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The node contains 17’ (orange color) balance factor is more than 1, so this BST is not an AVL Tree.</a:t>
            </a:r>
          </a:p>
        </p:txBody>
      </p:sp>
      <p:pic>
        <p:nvPicPr>
          <p:cNvPr id="9222" name="Picture 6" descr="avl-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42862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F3360-5073-CFB2-B42B-5E71D79B3C86}"/>
              </a:ext>
            </a:extLst>
          </p:cNvPr>
          <p:cNvSpPr txBox="1"/>
          <p:nvPr/>
        </p:nvSpPr>
        <p:spPr>
          <a:xfrm>
            <a:off x="3315622" y="86001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  <a:r>
              <a:rPr lang="en-US" dirty="0">
                <a:solidFill>
                  <a:srgbClr val="FF0000"/>
                </a:solidFill>
              </a:rPr>
              <a:t>        Balance Factor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Balance Factor : </a:t>
            </a:r>
            <a:r>
              <a:rPr lang="en-US" dirty="0" err="1">
                <a:solidFill>
                  <a:srgbClr val="FF0000"/>
                </a:solidFill>
              </a:rPr>
              <a:t>Pengurangan</a:t>
            </a:r>
            <a:r>
              <a:rPr lang="en-US" dirty="0">
                <a:solidFill>
                  <a:srgbClr val="FF0000"/>
                </a:solidFill>
              </a:rPr>
              <a:t> Height </a:t>
            </a:r>
            <a:r>
              <a:rPr lang="en-US" dirty="0" err="1">
                <a:solidFill>
                  <a:srgbClr val="FF0000"/>
                </a:solidFill>
              </a:rPr>
              <a:t>kiri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kanan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710708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ACF0CD-EBD7-4FB2-A8B2-A424AFAD999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First, insert the new key as a new leaf just as in ordinary Binary Search Tree insert strategy.</a:t>
            </a:r>
          </a:p>
          <a:p>
            <a:pPr marL="693738" lvl="1" indent="-236538">
              <a:buFontTx/>
              <a:buChar char="•"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But this may cause violation of AVL Tree property.</a:t>
            </a: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Next, restore the balance condition.</a:t>
            </a:r>
          </a:p>
          <a:p>
            <a:pPr marL="236538" indent="-236538">
              <a:buFontTx/>
              <a:buChar char="•"/>
            </a:pPr>
            <a:endParaRPr lang="en-US" altLang="zh-CN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46" name="Picture 6" descr="avl-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19538"/>
            <a:ext cx="6858000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40402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CA5771-ED8A-471B-AC81-E23BF78CF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E5B589-04E4-444E-B546-4A16170CE86D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6c5ed68c-5f31-42ac-9392-2612e73c38e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33B8600-0F1E-4209-9C82-34E002DEAE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2913</TotalTime>
  <Words>1418</Words>
  <Application>Microsoft Office PowerPoint</Application>
  <PresentationFormat>On-screen Show (4:3)</PresentationFormat>
  <Paragraphs>174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Interstate</vt:lpstr>
      <vt:lpstr>Arial</vt:lpstr>
      <vt:lpstr>Calibri</vt:lpstr>
      <vt:lpstr>Open Sans</vt:lpstr>
      <vt:lpstr>Tahoma</vt:lpstr>
      <vt:lpstr>Wingdings</vt:lpstr>
      <vt:lpstr>TemplateBM_2</vt:lpstr>
      <vt:lpstr>AVL Tree  Session 15-16</vt:lpstr>
      <vt:lpstr>Learning Outcomes</vt:lpstr>
      <vt:lpstr>Outline</vt:lpstr>
      <vt:lpstr>Binary Search Tree Review</vt:lpstr>
      <vt:lpstr>Balanced Binary Search Tree</vt:lpstr>
      <vt:lpstr>AVL Tree</vt:lpstr>
      <vt:lpstr>AVL Tree</vt:lpstr>
      <vt:lpstr>AVL Tree Example</vt:lpstr>
      <vt:lpstr>AVL Tree Operations: Insertion</vt:lpstr>
      <vt:lpstr>Rebalance AVL Tree</vt:lpstr>
      <vt:lpstr>Rebalance AVL Tree</vt:lpstr>
      <vt:lpstr>Rebalance AVL Tree</vt:lpstr>
      <vt:lpstr>AVL Tree Operations: Insertion</vt:lpstr>
      <vt:lpstr>AVL Tree Operations: Insertion</vt:lpstr>
      <vt:lpstr>Single Rotation to Fix Case 1 (LL Rotation)</vt:lpstr>
      <vt:lpstr>Example on Single Rotation</vt:lpstr>
      <vt:lpstr>Example on Single Rotation</vt:lpstr>
      <vt:lpstr>Single Rotation to Fix Case 2 (RR Rotation)</vt:lpstr>
      <vt:lpstr>Single Rotation on Case 3 (or 4)</vt:lpstr>
      <vt:lpstr>Single Rotation on Case 3 (or 4)</vt:lpstr>
      <vt:lpstr>Double Rotation to Fix Case 3 (LR Rotation)</vt:lpstr>
      <vt:lpstr>Double Rotation to Fix Case 3 (LR Rotation)</vt:lpstr>
      <vt:lpstr>Double Rotation to Fix Case 3 (LR Rotation)</vt:lpstr>
      <vt:lpstr>Example on Double Rotation</vt:lpstr>
      <vt:lpstr>Example on Double Rotation</vt:lpstr>
      <vt:lpstr>Example on Double Rotation</vt:lpstr>
      <vt:lpstr>AVL Tree Operations: Deletion</vt:lpstr>
      <vt:lpstr>Example on Deletion</vt:lpstr>
      <vt:lpstr>Example on Deletion</vt:lpstr>
      <vt:lpstr>Example on Deletion</vt:lpstr>
      <vt:lpstr>Example on Deletion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DS_15-16</dc:title>
  <dc:creator>rwongso@binus.edu</dc:creator>
  <cp:lastModifiedBy>JASON CHRISBELLNO MACKENZIE</cp:lastModifiedBy>
  <cp:revision>5</cp:revision>
  <dcterms:created xsi:type="dcterms:W3CDTF">2014-12-19T03:07:01Z</dcterms:created>
  <dcterms:modified xsi:type="dcterms:W3CDTF">2023-03-09T05:00:22Z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