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23"/>
  </p:notesMasterIdLst>
  <p:handoutMasterIdLst>
    <p:handoutMasterId r:id="rId24"/>
  </p:handoutMasterIdLst>
  <p:sldIdLst>
    <p:sldId id="349" r:id="rId2"/>
    <p:sldId id="350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84" r:id="rId13"/>
    <p:sldId id="377" r:id="rId14"/>
    <p:sldId id="378" r:id="rId15"/>
    <p:sldId id="379" r:id="rId16"/>
    <p:sldId id="380" r:id="rId17"/>
    <p:sldId id="383" r:id="rId18"/>
    <p:sldId id="382" r:id="rId19"/>
    <p:sldId id="385" r:id="rId20"/>
    <p:sldId id="386" r:id="rId21"/>
    <p:sldId id="36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660A0-36D4-4741-A665-12A868750CAF}" v="52" dt="2018-11-27T06:54:16.451"/>
    <p1510:client id="{54968F77-AD36-4DB2-B56D-3B42927208CB}" v="70" dt="2018-11-27T09:23:16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249" autoAdjust="0"/>
  </p:normalViewPr>
  <p:slideViewPr>
    <p:cSldViewPr>
      <p:cViewPr varScale="1">
        <p:scale>
          <a:sx n="72" d="100"/>
          <a:sy n="72" d="100"/>
        </p:scale>
        <p:origin x="10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54968F77-AD36-4DB2-B56D-3B42927208CB}"/>
    <pc:docChg chg="undo redo custSel addSld delSld modSld">
      <pc:chgData name="Rini Wongso" userId="63eaad76-91a1-4ce2-80f5-744d53874659" providerId="ADAL" clId="{54968F77-AD36-4DB2-B56D-3B42927208CB}" dt="2018-11-27T09:31:23.536" v="3586" actId="20577"/>
      <pc:docMkLst>
        <pc:docMk/>
      </pc:docMkLst>
      <pc:sldChg chg="modSp">
        <pc:chgData name="Rini Wongso" userId="63eaad76-91a1-4ce2-80f5-744d53874659" providerId="ADAL" clId="{54968F77-AD36-4DB2-B56D-3B42927208CB}" dt="2018-11-27T09:20:50.436" v="3540" actId="27636"/>
        <pc:sldMkLst>
          <pc:docMk/>
          <pc:sldMk cId="1582696749" sldId="363"/>
        </pc:sldMkLst>
        <pc:spChg chg="mod">
          <ac:chgData name="Rini Wongso" userId="63eaad76-91a1-4ce2-80f5-744d53874659" providerId="ADAL" clId="{54968F77-AD36-4DB2-B56D-3B42927208CB}" dt="2018-11-27T09:20:50.436" v="3540" actId="27636"/>
          <ac:spMkLst>
            <pc:docMk/>
            <pc:sldMk cId="1582696749" sldId="363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54968F77-AD36-4DB2-B56D-3B42927208CB}" dt="2018-11-27T09:31:23.536" v="3586" actId="20577"/>
        <pc:sldMkLst>
          <pc:docMk/>
          <pc:sldMk cId="2338612567" sldId="368"/>
        </pc:sldMkLst>
        <pc:spChg chg="mod">
          <ac:chgData name="Rini Wongso" userId="63eaad76-91a1-4ce2-80f5-744d53874659" providerId="ADAL" clId="{54968F77-AD36-4DB2-B56D-3B42927208CB}" dt="2018-11-27T09:31:23.536" v="3586" actId="20577"/>
          <ac:spMkLst>
            <pc:docMk/>
            <pc:sldMk cId="2338612567" sldId="368"/>
            <ac:spMk id="5" creationId="{1F1B3E5E-9A33-4F1C-A4E3-13BAF710724F}"/>
          </ac:spMkLst>
        </pc:spChg>
      </pc:sldChg>
      <pc:sldChg chg="modSp">
        <pc:chgData name="Rini Wongso" userId="63eaad76-91a1-4ce2-80f5-744d53874659" providerId="ADAL" clId="{54968F77-AD36-4DB2-B56D-3B42927208CB}" dt="2018-11-27T07:09:24.582" v="318" actId="14"/>
        <pc:sldMkLst>
          <pc:docMk/>
          <pc:sldMk cId="1409369864" sldId="372"/>
        </pc:sldMkLst>
        <pc:spChg chg="mod">
          <ac:chgData name="Rini Wongso" userId="63eaad76-91a1-4ce2-80f5-744d53874659" providerId="ADAL" clId="{54968F77-AD36-4DB2-B56D-3B42927208CB}" dt="2018-11-27T07:09:24.582" v="318" actId="14"/>
          <ac:spMkLst>
            <pc:docMk/>
            <pc:sldMk cId="1409369864" sldId="372"/>
            <ac:spMk id="5" creationId="{AAF71935-5AAD-4631-92A9-67E36735E174}"/>
          </ac:spMkLst>
        </pc:spChg>
      </pc:sldChg>
      <pc:sldChg chg="modSp">
        <pc:chgData name="Rini Wongso" userId="63eaad76-91a1-4ce2-80f5-744d53874659" providerId="ADAL" clId="{54968F77-AD36-4DB2-B56D-3B42927208CB}" dt="2018-11-27T07:12:05.597" v="397" actId="1076"/>
        <pc:sldMkLst>
          <pc:docMk/>
          <pc:sldMk cId="3380783219" sldId="373"/>
        </pc:sldMkLst>
        <pc:spChg chg="mod">
          <ac:chgData name="Rini Wongso" userId="63eaad76-91a1-4ce2-80f5-744d53874659" providerId="ADAL" clId="{54968F77-AD36-4DB2-B56D-3B42927208CB}" dt="2018-11-27T07:12:03.062" v="396" actId="20577"/>
          <ac:spMkLst>
            <pc:docMk/>
            <pc:sldMk cId="3380783219" sldId="373"/>
            <ac:spMk id="5" creationId="{DB0E388B-2551-4C0F-997C-3B3F645B604A}"/>
          </ac:spMkLst>
        </pc:spChg>
        <pc:picChg chg="mod">
          <ac:chgData name="Rini Wongso" userId="63eaad76-91a1-4ce2-80f5-744d53874659" providerId="ADAL" clId="{54968F77-AD36-4DB2-B56D-3B42927208CB}" dt="2018-11-27T07:11:51.965" v="391" actId="1076"/>
          <ac:picMkLst>
            <pc:docMk/>
            <pc:sldMk cId="3380783219" sldId="373"/>
            <ac:picMk id="7" creationId="{2BC8E40D-BFF8-4F4D-8AD9-EE88E415D36D}"/>
          </ac:picMkLst>
        </pc:picChg>
        <pc:picChg chg="mod">
          <ac:chgData name="Rini Wongso" userId="63eaad76-91a1-4ce2-80f5-744d53874659" providerId="ADAL" clId="{54968F77-AD36-4DB2-B56D-3B42927208CB}" dt="2018-11-27T07:12:05.597" v="397" actId="1076"/>
          <ac:picMkLst>
            <pc:docMk/>
            <pc:sldMk cId="3380783219" sldId="373"/>
            <ac:picMk id="8" creationId="{780DF6BD-5059-44F4-A7F7-9023314137D7}"/>
          </ac:picMkLst>
        </pc:picChg>
      </pc:sldChg>
      <pc:sldChg chg="modSp">
        <pc:chgData name="Rini Wongso" userId="63eaad76-91a1-4ce2-80f5-744d53874659" providerId="ADAL" clId="{54968F77-AD36-4DB2-B56D-3B42927208CB}" dt="2018-11-27T07:19:40.792" v="659" actId="207"/>
        <pc:sldMkLst>
          <pc:docMk/>
          <pc:sldMk cId="3344774049" sldId="374"/>
        </pc:sldMkLst>
        <pc:spChg chg="mod">
          <ac:chgData name="Rini Wongso" userId="63eaad76-91a1-4ce2-80f5-744d53874659" providerId="ADAL" clId="{54968F77-AD36-4DB2-B56D-3B42927208CB}" dt="2018-11-27T07:19:40.792" v="659" actId="207"/>
          <ac:spMkLst>
            <pc:docMk/>
            <pc:sldMk cId="3344774049" sldId="374"/>
            <ac:spMk id="7" creationId="{87C012C4-19BA-4AE5-9BE2-7F6E61ACD17B}"/>
          </ac:spMkLst>
        </pc:spChg>
      </pc:sldChg>
      <pc:sldChg chg="modSp">
        <pc:chgData name="Rini Wongso" userId="63eaad76-91a1-4ce2-80f5-744d53874659" providerId="ADAL" clId="{54968F77-AD36-4DB2-B56D-3B42927208CB}" dt="2018-11-27T07:19:03.701" v="657" actId="207"/>
        <pc:sldMkLst>
          <pc:docMk/>
          <pc:sldMk cId="3616290521" sldId="375"/>
        </pc:sldMkLst>
        <pc:spChg chg="mod">
          <ac:chgData name="Rini Wongso" userId="63eaad76-91a1-4ce2-80f5-744d53874659" providerId="ADAL" clId="{54968F77-AD36-4DB2-B56D-3B42927208CB}" dt="2018-11-27T07:18:09.462" v="640" actId="14100"/>
          <ac:spMkLst>
            <pc:docMk/>
            <pc:sldMk cId="3616290521" sldId="375"/>
            <ac:spMk id="2" creationId="{7D8D0888-A5F7-4389-8C96-7BA35436ED15}"/>
          </ac:spMkLst>
        </pc:spChg>
        <pc:spChg chg="mod">
          <ac:chgData name="Rini Wongso" userId="63eaad76-91a1-4ce2-80f5-744d53874659" providerId="ADAL" clId="{54968F77-AD36-4DB2-B56D-3B42927208CB}" dt="2018-11-27T07:18:11.720" v="641" actId="14100"/>
          <ac:spMkLst>
            <pc:docMk/>
            <pc:sldMk cId="3616290521" sldId="375"/>
            <ac:spMk id="5" creationId="{9029FB8C-8154-455E-9D31-55E283ED95CD}"/>
          </ac:spMkLst>
        </pc:spChg>
        <pc:spChg chg="mod">
          <ac:chgData name="Rini Wongso" userId="63eaad76-91a1-4ce2-80f5-744d53874659" providerId="ADAL" clId="{54968F77-AD36-4DB2-B56D-3B42927208CB}" dt="2018-11-27T07:19:03.701" v="657" actId="207"/>
          <ac:spMkLst>
            <pc:docMk/>
            <pc:sldMk cId="3616290521" sldId="375"/>
            <ac:spMk id="6" creationId="{BCA22951-F2E8-4080-877E-A37E9BCABA43}"/>
          </ac:spMkLst>
        </pc:spChg>
      </pc:sldChg>
      <pc:sldChg chg="delSp modSp">
        <pc:chgData name="Rini Wongso" userId="63eaad76-91a1-4ce2-80f5-744d53874659" providerId="ADAL" clId="{54968F77-AD36-4DB2-B56D-3B42927208CB}" dt="2018-11-27T07:39:09.307" v="1169" actId="1076"/>
        <pc:sldMkLst>
          <pc:docMk/>
          <pc:sldMk cId="3681419781" sldId="376"/>
        </pc:sldMkLst>
        <pc:picChg chg="mod">
          <ac:chgData name="Rini Wongso" userId="63eaad76-91a1-4ce2-80f5-744d53874659" providerId="ADAL" clId="{54968F77-AD36-4DB2-B56D-3B42927208CB}" dt="2018-11-27T07:39:09.307" v="1169" actId="1076"/>
          <ac:picMkLst>
            <pc:docMk/>
            <pc:sldMk cId="3681419781" sldId="376"/>
            <ac:picMk id="7" creationId="{F5A9DD7F-9127-4668-8DF3-656C161DE0B7}"/>
          </ac:picMkLst>
        </pc:picChg>
        <pc:picChg chg="del">
          <ac:chgData name="Rini Wongso" userId="63eaad76-91a1-4ce2-80f5-744d53874659" providerId="ADAL" clId="{54968F77-AD36-4DB2-B56D-3B42927208CB}" dt="2018-11-27T07:38:58.513" v="1166" actId="478"/>
          <ac:picMkLst>
            <pc:docMk/>
            <pc:sldMk cId="3681419781" sldId="376"/>
            <ac:picMk id="8" creationId="{ADA4B75D-9CDF-490D-88F1-3AAAB2AB30E6}"/>
          </ac:picMkLst>
        </pc:picChg>
      </pc:sldChg>
      <pc:sldChg chg="modSp">
        <pc:chgData name="Rini Wongso" userId="63eaad76-91a1-4ce2-80f5-744d53874659" providerId="ADAL" clId="{54968F77-AD36-4DB2-B56D-3B42927208CB}" dt="2018-11-27T08:59:28.966" v="2331" actId="20577"/>
        <pc:sldMkLst>
          <pc:docMk/>
          <pc:sldMk cId="1201702208" sldId="377"/>
        </pc:sldMkLst>
        <pc:spChg chg="mod">
          <ac:chgData name="Rini Wongso" userId="63eaad76-91a1-4ce2-80f5-744d53874659" providerId="ADAL" clId="{54968F77-AD36-4DB2-B56D-3B42927208CB}" dt="2018-11-27T08:59:28.966" v="2331" actId="20577"/>
          <ac:spMkLst>
            <pc:docMk/>
            <pc:sldMk cId="1201702208" sldId="377"/>
            <ac:spMk id="5" creationId="{4F105CAE-51E0-48E9-B3E4-1CFE56CE31E8}"/>
          </ac:spMkLst>
        </pc:spChg>
      </pc:sldChg>
      <pc:sldChg chg="delSp modSp">
        <pc:chgData name="Rini Wongso" userId="63eaad76-91a1-4ce2-80f5-744d53874659" providerId="ADAL" clId="{54968F77-AD36-4DB2-B56D-3B42927208CB}" dt="2018-11-27T07:59:09.470" v="1948" actId="478"/>
        <pc:sldMkLst>
          <pc:docMk/>
          <pc:sldMk cId="4279443004" sldId="378"/>
        </pc:sldMkLst>
        <pc:spChg chg="mod">
          <ac:chgData name="Rini Wongso" userId="63eaad76-91a1-4ce2-80f5-744d53874659" providerId="ADAL" clId="{54968F77-AD36-4DB2-B56D-3B42927208CB}" dt="2018-11-27T07:20:10.475" v="665" actId="1076"/>
          <ac:spMkLst>
            <pc:docMk/>
            <pc:sldMk cId="4279443004" sldId="378"/>
            <ac:spMk id="2" creationId="{542C97B0-9288-4D70-AF0B-F35E8499D4E1}"/>
          </ac:spMkLst>
        </pc:spChg>
        <pc:spChg chg="del">
          <ac:chgData name="Rini Wongso" userId="63eaad76-91a1-4ce2-80f5-744d53874659" providerId="ADAL" clId="{54968F77-AD36-4DB2-B56D-3B42927208CB}" dt="2018-11-27T07:59:09.470" v="1948" actId="478"/>
          <ac:spMkLst>
            <pc:docMk/>
            <pc:sldMk cId="4279443004" sldId="378"/>
            <ac:spMk id="3" creationId="{905D34B8-3635-4C61-91D0-6D606AF257DC}"/>
          </ac:spMkLst>
        </pc:spChg>
        <pc:spChg chg="mod">
          <ac:chgData name="Rini Wongso" userId="63eaad76-91a1-4ce2-80f5-744d53874659" providerId="ADAL" clId="{54968F77-AD36-4DB2-B56D-3B42927208CB}" dt="2018-11-27T07:58:57.601" v="1947" actId="20577"/>
          <ac:spMkLst>
            <pc:docMk/>
            <pc:sldMk cId="4279443004" sldId="378"/>
            <ac:spMk id="5" creationId="{AC4D3A72-22C9-418E-88EC-0D6980EE96A7}"/>
          </ac:spMkLst>
        </pc:spChg>
      </pc:sldChg>
      <pc:sldChg chg="delSp modSp">
        <pc:chgData name="Rini Wongso" userId="63eaad76-91a1-4ce2-80f5-744d53874659" providerId="ADAL" clId="{54968F77-AD36-4DB2-B56D-3B42927208CB}" dt="2018-11-27T07:21:36.348" v="692" actId="478"/>
        <pc:sldMkLst>
          <pc:docMk/>
          <pc:sldMk cId="2335049071" sldId="380"/>
        </pc:sldMkLst>
        <pc:spChg chg="del mod">
          <ac:chgData name="Rini Wongso" userId="63eaad76-91a1-4ce2-80f5-744d53874659" providerId="ADAL" clId="{54968F77-AD36-4DB2-B56D-3B42927208CB}" dt="2018-11-27T07:21:36.348" v="692" actId="478"/>
          <ac:spMkLst>
            <pc:docMk/>
            <pc:sldMk cId="2335049071" sldId="380"/>
            <ac:spMk id="10" creationId="{04DAD1FF-429F-4D22-B796-F8CD805F1F02}"/>
          </ac:spMkLst>
        </pc:spChg>
      </pc:sldChg>
      <pc:sldChg chg="addSp delSp modSp">
        <pc:chgData name="Rini Wongso" userId="63eaad76-91a1-4ce2-80f5-744d53874659" providerId="ADAL" clId="{54968F77-AD36-4DB2-B56D-3B42927208CB}" dt="2018-11-27T07:53:37.086" v="1533" actId="1076"/>
        <pc:sldMkLst>
          <pc:docMk/>
          <pc:sldMk cId="3092629390" sldId="382"/>
        </pc:sldMkLst>
        <pc:picChg chg="add del mod">
          <ac:chgData name="Rini Wongso" userId="63eaad76-91a1-4ce2-80f5-744d53874659" providerId="ADAL" clId="{54968F77-AD36-4DB2-B56D-3B42927208CB}" dt="2018-11-27T07:47:54.259" v="1335" actId="478"/>
          <ac:picMkLst>
            <pc:docMk/>
            <pc:sldMk cId="3092629390" sldId="382"/>
            <ac:picMk id="5" creationId="{AA977E57-1D26-4C5F-A9B9-61508D5CF56B}"/>
          </ac:picMkLst>
        </pc:picChg>
        <pc:picChg chg="add del mod">
          <ac:chgData name="Rini Wongso" userId="63eaad76-91a1-4ce2-80f5-744d53874659" providerId="ADAL" clId="{54968F77-AD36-4DB2-B56D-3B42927208CB}" dt="2018-11-27T07:53:08.866" v="1521" actId="478"/>
          <ac:picMkLst>
            <pc:docMk/>
            <pc:sldMk cId="3092629390" sldId="382"/>
            <ac:picMk id="6" creationId="{08BEB149-497F-4B90-B467-4A514A5BAF98}"/>
          </ac:picMkLst>
        </pc:picChg>
        <pc:picChg chg="del">
          <ac:chgData name="Rini Wongso" userId="63eaad76-91a1-4ce2-80f5-744d53874659" providerId="ADAL" clId="{54968F77-AD36-4DB2-B56D-3B42927208CB}" dt="2018-11-27T07:37:03.161" v="1158" actId="478"/>
          <ac:picMkLst>
            <pc:docMk/>
            <pc:sldMk cId="3092629390" sldId="382"/>
            <ac:picMk id="7" creationId="{69B9870F-C821-43A1-8491-F8C60B03C37C}"/>
          </ac:picMkLst>
        </pc:picChg>
        <pc:picChg chg="del">
          <ac:chgData name="Rini Wongso" userId="63eaad76-91a1-4ce2-80f5-744d53874659" providerId="ADAL" clId="{54968F77-AD36-4DB2-B56D-3B42927208CB}" dt="2018-11-27T07:36:56.531" v="1153" actId="478"/>
          <ac:picMkLst>
            <pc:docMk/>
            <pc:sldMk cId="3092629390" sldId="382"/>
            <ac:picMk id="8" creationId="{9B290CEB-8A15-4FFE-B2FB-3A596857470E}"/>
          </ac:picMkLst>
        </pc:picChg>
        <pc:picChg chg="add del mod">
          <ac:chgData name="Rini Wongso" userId="63eaad76-91a1-4ce2-80f5-744d53874659" providerId="ADAL" clId="{54968F77-AD36-4DB2-B56D-3B42927208CB}" dt="2018-11-27T07:53:32.095" v="1529" actId="478"/>
          <ac:picMkLst>
            <pc:docMk/>
            <pc:sldMk cId="3092629390" sldId="382"/>
            <ac:picMk id="9" creationId="{CDCEF9F6-80CA-41CA-9935-DCB69C2E2EAF}"/>
          </ac:picMkLst>
        </pc:picChg>
        <pc:picChg chg="add mod">
          <ac:chgData name="Rini Wongso" userId="63eaad76-91a1-4ce2-80f5-744d53874659" providerId="ADAL" clId="{54968F77-AD36-4DB2-B56D-3B42927208CB}" dt="2018-11-27T07:53:15.704" v="1527" actId="1076"/>
          <ac:picMkLst>
            <pc:docMk/>
            <pc:sldMk cId="3092629390" sldId="382"/>
            <ac:picMk id="10" creationId="{469709C6-1411-4CD6-946D-D7E86C127CF2}"/>
          </ac:picMkLst>
        </pc:picChg>
        <pc:picChg chg="add mod">
          <ac:chgData name="Rini Wongso" userId="63eaad76-91a1-4ce2-80f5-744d53874659" providerId="ADAL" clId="{54968F77-AD36-4DB2-B56D-3B42927208CB}" dt="2018-11-27T07:53:37.086" v="1533" actId="1076"/>
          <ac:picMkLst>
            <pc:docMk/>
            <pc:sldMk cId="3092629390" sldId="382"/>
            <ac:picMk id="11" creationId="{F7759FCC-983A-4820-AAF6-D46DCF2F8B0A}"/>
          </ac:picMkLst>
        </pc:picChg>
      </pc:sldChg>
      <pc:sldChg chg="modSp add">
        <pc:chgData name="Rini Wongso" userId="63eaad76-91a1-4ce2-80f5-744d53874659" providerId="ADAL" clId="{54968F77-AD36-4DB2-B56D-3B42927208CB}" dt="2018-11-27T07:24:22.023" v="1152" actId="207"/>
        <pc:sldMkLst>
          <pc:docMk/>
          <pc:sldMk cId="1313936139" sldId="383"/>
        </pc:sldMkLst>
        <pc:spChg chg="mod">
          <ac:chgData name="Rini Wongso" userId="63eaad76-91a1-4ce2-80f5-744d53874659" providerId="ADAL" clId="{54968F77-AD36-4DB2-B56D-3B42927208CB}" dt="2018-11-27T07:24:22.023" v="1152" actId="207"/>
          <ac:spMkLst>
            <pc:docMk/>
            <pc:sldMk cId="1313936139" sldId="383"/>
            <ac:spMk id="5" creationId="{929E2078-9712-4664-A246-383E04B27B5B}"/>
          </ac:spMkLst>
        </pc:spChg>
      </pc:sldChg>
      <pc:sldChg chg="addSp delSp modSp add">
        <pc:chgData name="Rini Wongso" userId="63eaad76-91a1-4ce2-80f5-744d53874659" providerId="ADAL" clId="{54968F77-AD36-4DB2-B56D-3B42927208CB}" dt="2018-11-27T07:47:04.251" v="1334" actId="1076"/>
        <pc:sldMkLst>
          <pc:docMk/>
          <pc:sldMk cId="4228322899" sldId="384"/>
        </pc:sldMkLst>
        <pc:spChg chg="mod">
          <ac:chgData name="Rini Wongso" userId="63eaad76-91a1-4ce2-80f5-744d53874659" providerId="ADAL" clId="{54968F77-AD36-4DB2-B56D-3B42927208CB}" dt="2018-11-27T07:44:37.333" v="1203" actId="1076"/>
          <ac:spMkLst>
            <pc:docMk/>
            <pc:sldMk cId="4228322899" sldId="384"/>
            <ac:spMk id="2" creationId="{4E50C77D-F2A4-4353-BB52-38DB9D30470C}"/>
          </ac:spMkLst>
        </pc:spChg>
        <pc:spChg chg="del mod">
          <ac:chgData name="Rini Wongso" userId="63eaad76-91a1-4ce2-80f5-744d53874659" providerId="ADAL" clId="{54968F77-AD36-4DB2-B56D-3B42927208CB}" dt="2018-11-27T07:39:22.222" v="1173" actId="478"/>
          <ac:spMkLst>
            <pc:docMk/>
            <pc:sldMk cId="4228322899" sldId="384"/>
            <ac:spMk id="5" creationId="{7990F0E2-19A8-439F-A10C-50B9376E4BBA}"/>
          </ac:spMkLst>
        </pc:spChg>
        <pc:picChg chg="add del mod">
          <ac:chgData name="Rini Wongso" userId="63eaad76-91a1-4ce2-80f5-744d53874659" providerId="ADAL" clId="{54968F77-AD36-4DB2-B56D-3B42927208CB}" dt="2018-11-27T07:42:02.068" v="1179" actId="478"/>
          <ac:picMkLst>
            <pc:docMk/>
            <pc:sldMk cId="4228322899" sldId="384"/>
            <ac:picMk id="3" creationId="{B0D62E5D-72C5-4CF4-8D11-6CC4366A684C}"/>
          </ac:picMkLst>
        </pc:picChg>
        <pc:picChg chg="del">
          <ac:chgData name="Rini Wongso" userId="63eaad76-91a1-4ce2-80f5-744d53874659" providerId="ADAL" clId="{54968F77-AD36-4DB2-B56D-3B42927208CB}" dt="2018-11-27T07:41:54.788" v="1174" actId="478"/>
          <ac:picMkLst>
            <pc:docMk/>
            <pc:sldMk cId="4228322899" sldId="384"/>
            <ac:picMk id="6" creationId="{213CF32B-385C-45FE-8954-6C2087D05C33}"/>
          </ac:picMkLst>
        </pc:picChg>
        <pc:picChg chg="del">
          <ac:chgData name="Rini Wongso" userId="63eaad76-91a1-4ce2-80f5-744d53874659" providerId="ADAL" clId="{54968F77-AD36-4DB2-B56D-3B42927208CB}" dt="2018-11-27T07:42:20.574" v="1184" actId="478"/>
          <ac:picMkLst>
            <pc:docMk/>
            <pc:sldMk cId="4228322899" sldId="384"/>
            <ac:picMk id="7" creationId="{F5A9DD7F-9127-4668-8DF3-656C161DE0B7}"/>
          </ac:picMkLst>
        </pc:picChg>
        <pc:picChg chg="add mod">
          <ac:chgData name="Rini Wongso" userId="63eaad76-91a1-4ce2-80f5-744d53874659" providerId="ADAL" clId="{54968F77-AD36-4DB2-B56D-3B42927208CB}" dt="2018-11-27T07:44:41.622" v="1205" actId="1076"/>
          <ac:picMkLst>
            <pc:docMk/>
            <pc:sldMk cId="4228322899" sldId="384"/>
            <ac:picMk id="8" creationId="{AB61848A-A569-4AE6-81BD-104BCFF2170B}"/>
          </ac:picMkLst>
        </pc:picChg>
        <pc:picChg chg="add mod">
          <ac:chgData name="Rini Wongso" userId="63eaad76-91a1-4ce2-80f5-744d53874659" providerId="ADAL" clId="{54968F77-AD36-4DB2-B56D-3B42927208CB}" dt="2018-11-27T07:44:48.020" v="1208" actId="1076"/>
          <ac:picMkLst>
            <pc:docMk/>
            <pc:sldMk cId="4228322899" sldId="384"/>
            <ac:picMk id="9" creationId="{6D4C1767-0054-4738-9124-30B23BCD8284}"/>
          </ac:picMkLst>
        </pc:picChg>
        <pc:picChg chg="add del mod">
          <ac:chgData name="Rini Wongso" userId="63eaad76-91a1-4ce2-80f5-744d53874659" providerId="ADAL" clId="{54968F77-AD36-4DB2-B56D-3B42927208CB}" dt="2018-11-27T07:46:54.391" v="1329" actId="478"/>
          <ac:picMkLst>
            <pc:docMk/>
            <pc:sldMk cId="4228322899" sldId="384"/>
            <ac:picMk id="10" creationId="{F646846F-97EF-471B-9431-3A51E627A11E}"/>
          </ac:picMkLst>
        </pc:picChg>
        <pc:picChg chg="add mod">
          <ac:chgData name="Rini Wongso" userId="63eaad76-91a1-4ce2-80f5-744d53874659" providerId="ADAL" clId="{54968F77-AD36-4DB2-B56D-3B42927208CB}" dt="2018-11-27T07:47:04.251" v="1334" actId="1076"/>
          <ac:picMkLst>
            <pc:docMk/>
            <pc:sldMk cId="4228322899" sldId="384"/>
            <ac:picMk id="11" creationId="{6A53CB60-026A-4E46-9355-17417D1B2238}"/>
          </ac:picMkLst>
        </pc:picChg>
      </pc:sldChg>
      <pc:sldChg chg="addSp delSp modSp add">
        <pc:chgData name="Rini Wongso" userId="63eaad76-91a1-4ce2-80f5-744d53874659" providerId="ADAL" clId="{54968F77-AD36-4DB2-B56D-3B42927208CB}" dt="2018-11-27T09:21:40.294" v="3541" actId="20577"/>
        <pc:sldMkLst>
          <pc:docMk/>
          <pc:sldMk cId="1703480529" sldId="385"/>
        </pc:sldMkLst>
        <pc:spChg chg="mod">
          <ac:chgData name="Rini Wongso" userId="63eaad76-91a1-4ce2-80f5-744d53874659" providerId="ADAL" clId="{54968F77-AD36-4DB2-B56D-3B42927208CB}" dt="2018-11-27T09:10:58.117" v="2922" actId="1076"/>
          <ac:spMkLst>
            <pc:docMk/>
            <pc:sldMk cId="1703480529" sldId="385"/>
            <ac:spMk id="2" creationId="{4FD7A6D6-3548-4138-815A-242583211EE8}"/>
          </ac:spMkLst>
        </pc:spChg>
        <pc:spChg chg="mod">
          <ac:chgData name="Rini Wongso" userId="63eaad76-91a1-4ce2-80f5-744d53874659" providerId="ADAL" clId="{54968F77-AD36-4DB2-B56D-3B42927208CB}" dt="2018-11-27T09:21:40.294" v="3541" actId="20577"/>
          <ac:spMkLst>
            <pc:docMk/>
            <pc:sldMk cId="1703480529" sldId="385"/>
            <ac:spMk id="5" creationId="{46FFB5F2-B820-45C8-972A-59D8545AB396}"/>
          </ac:spMkLst>
        </pc:spChg>
        <pc:picChg chg="add del">
          <ac:chgData name="Rini Wongso" userId="63eaad76-91a1-4ce2-80f5-744d53874659" providerId="ADAL" clId="{54968F77-AD36-4DB2-B56D-3B42927208CB}" dt="2018-11-27T07:54:29.953" v="1591"/>
          <ac:picMkLst>
            <pc:docMk/>
            <pc:sldMk cId="1703480529" sldId="385"/>
            <ac:picMk id="6" creationId="{CFAB5FB1-7AA7-44A8-AA6E-7AFE992F1DD6}"/>
          </ac:picMkLst>
        </pc:picChg>
        <pc:picChg chg="add mod">
          <ac:chgData name="Rini Wongso" userId="63eaad76-91a1-4ce2-80f5-744d53874659" providerId="ADAL" clId="{54968F77-AD36-4DB2-B56D-3B42927208CB}" dt="2018-11-27T07:58:11.809" v="1932" actId="1076"/>
          <ac:picMkLst>
            <pc:docMk/>
            <pc:sldMk cId="1703480529" sldId="385"/>
            <ac:picMk id="7" creationId="{DBCBCCA1-D2CF-412A-A33C-42D80C924C8A}"/>
          </ac:picMkLst>
        </pc:picChg>
        <pc:picChg chg="add del">
          <ac:chgData name="Rini Wongso" userId="63eaad76-91a1-4ce2-80f5-744d53874659" providerId="ADAL" clId="{54968F77-AD36-4DB2-B56D-3B42927208CB}" dt="2018-11-27T07:55:44.828" v="1605"/>
          <ac:picMkLst>
            <pc:docMk/>
            <pc:sldMk cId="1703480529" sldId="385"/>
            <ac:picMk id="8" creationId="{66F96983-908B-4300-97BB-FB880CAB432A}"/>
          </ac:picMkLst>
        </pc:picChg>
        <pc:picChg chg="add mod">
          <ac:chgData name="Rini Wongso" userId="63eaad76-91a1-4ce2-80f5-744d53874659" providerId="ADAL" clId="{54968F77-AD36-4DB2-B56D-3B42927208CB}" dt="2018-11-27T07:58:08.019" v="1931" actId="1076"/>
          <ac:picMkLst>
            <pc:docMk/>
            <pc:sldMk cId="1703480529" sldId="385"/>
            <ac:picMk id="9" creationId="{729D7258-80C5-481A-93A8-9BE1F0FCFE95}"/>
          </ac:picMkLst>
        </pc:picChg>
      </pc:sldChg>
      <pc:sldChg chg="addSp delSp modSp add">
        <pc:chgData name="Rini Wongso" userId="63eaad76-91a1-4ce2-80f5-744d53874659" providerId="ADAL" clId="{54968F77-AD36-4DB2-B56D-3B42927208CB}" dt="2018-11-27T09:24:40.470" v="3557" actId="1076"/>
        <pc:sldMkLst>
          <pc:docMk/>
          <pc:sldMk cId="1930919766" sldId="386"/>
        </pc:sldMkLst>
        <pc:spChg chg="mod">
          <ac:chgData name="Rini Wongso" userId="63eaad76-91a1-4ce2-80f5-744d53874659" providerId="ADAL" clId="{54968F77-AD36-4DB2-B56D-3B42927208CB}" dt="2018-11-27T09:18:10.332" v="3524" actId="1076"/>
          <ac:spMkLst>
            <pc:docMk/>
            <pc:sldMk cId="1930919766" sldId="386"/>
            <ac:spMk id="2" creationId="{4FD7A6D6-3548-4138-815A-242583211EE8}"/>
          </ac:spMkLst>
        </pc:spChg>
        <pc:spChg chg="mod">
          <ac:chgData name="Rini Wongso" userId="63eaad76-91a1-4ce2-80f5-744d53874659" providerId="ADAL" clId="{54968F77-AD36-4DB2-B56D-3B42927208CB}" dt="2018-11-27T09:24:31.100" v="3556" actId="403"/>
          <ac:spMkLst>
            <pc:docMk/>
            <pc:sldMk cId="1930919766" sldId="386"/>
            <ac:spMk id="5" creationId="{46FFB5F2-B820-45C8-972A-59D8545AB396}"/>
          </ac:spMkLst>
        </pc:spChg>
        <pc:picChg chg="add mod">
          <ac:chgData name="Rini Wongso" userId="63eaad76-91a1-4ce2-80f5-744d53874659" providerId="ADAL" clId="{54968F77-AD36-4DB2-B56D-3B42927208CB}" dt="2018-11-27T09:24:40.470" v="3557" actId="1076"/>
          <ac:picMkLst>
            <pc:docMk/>
            <pc:sldMk cId="1930919766" sldId="386"/>
            <ac:picMk id="6" creationId="{FCC2A0DA-7CAA-409A-9157-C5E228D2569C}"/>
          </ac:picMkLst>
        </pc:picChg>
        <pc:picChg chg="del">
          <ac:chgData name="Rini Wongso" userId="63eaad76-91a1-4ce2-80f5-744d53874659" providerId="ADAL" clId="{54968F77-AD36-4DB2-B56D-3B42927208CB}" dt="2018-11-27T08:41:05.264" v="1985" actId="478"/>
          <ac:picMkLst>
            <pc:docMk/>
            <pc:sldMk cId="1930919766" sldId="386"/>
            <ac:picMk id="7" creationId="{DBCBCCA1-D2CF-412A-A33C-42D80C924C8A}"/>
          </ac:picMkLst>
        </pc:picChg>
        <pc:picChg chg="del">
          <ac:chgData name="Rini Wongso" userId="63eaad76-91a1-4ce2-80f5-744d53874659" providerId="ADAL" clId="{54968F77-AD36-4DB2-B56D-3B42927208CB}" dt="2018-11-27T08:41:05.882" v="1986" actId="478"/>
          <ac:picMkLst>
            <pc:docMk/>
            <pc:sldMk cId="1930919766" sldId="386"/>
            <ac:picMk id="9" creationId="{729D7258-80C5-481A-93A8-9BE1F0FCFE95}"/>
          </ac:picMkLst>
        </pc:picChg>
      </pc:sldChg>
      <pc:sldChg chg="modSp add del">
        <pc:chgData name="Rini Wongso" userId="63eaad76-91a1-4ce2-80f5-744d53874659" providerId="ADAL" clId="{54968F77-AD36-4DB2-B56D-3B42927208CB}" dt="2018-11-27T08:40:49.804" v="1983" actId="2696"/>
        <pc:sldMkLst>
          <pc:docMk/>
          <pc:sldMk cId="3428457775" sldId="386"/>
        </pc:sldMkLst>
        <pc:spChg chg="mod">
          <ac:chgData name="Rini Wongso" userId="63eaad76-91a1-4ce2-80f5-744d53874659" providerId="ADAL" clId="{54968F77-AD36-4DB2-B56D-3B42927208CB}" dt="2018-11-27T08:40:14.761" v="1982" actId="20577"/>
          <ac:spMkLst>
            <pc:docMk/>
            <pc:sldMk cId="3428457775" sldId="386"/>
            <ac:spMk id="2" creationId="{4FD7A6D6-3548-4138-815A-242583211EE8}"/>
          </ac:spMkLst>
        </pc:spChg>
      </pc:sldChg>
    </pc:docChg>
  </pc:docChgLst>
  <pc:docChgLst>
    <pc:chgData name="Rini Wongso" userId="63eaad76-91a1-4ce2-80f5-744d53874659" providerId="ADAL" clId="{165720B3-E133-4404-8DAC-F44BD6131636}"/>
    <pc:docChg chg="custSel addSld modSld">
      <pc:chgData name="Rini Wongso" userId="63eaad76-91a1-4ce2-80f5-744d53874659" providerId="ADAL" clId="{165720B3-E133-4404-8DAC-F44BD6131636}" dt="2018-11-14T09:47:11.988" v="54" actId="2711"/>
      <pc:docMkLst>
        <pc:docMk/>
      </pc:docMkLst>
      <pc:sldChg chg="modSp">
        <pc:chgData name="Rini Wongso" userId="63eaad76-91a1-4ce2-80f5-744d53874659" providerId="ADAL" clId="{165720B3-E133-4404-8DAC-F44BD6131636}" dt="2018-11-14T09:33:49.993" v="15" actId="2711"/>
        <pc:sldMkLst>
          <pc:docMk/>
          <pc:sldMk cId="3179451158" sldId="349"/>
        </pc:sldMkLst>
        <pc:spChg chg="mod">
          <ac:chgData name="Rini Wongso" userId="63eaad76-91a1-4ce2-80f5-744d53874659" providerId="ADAL" clId="{165720B3-E133-4404-8DAC-F44BD6131636}" dt="2018-11-14T09:33:49.993" v="15" actId="2711"/>
          <ac:spMkLst>
            <pc:docMk/>
            <pc:sldMk cId="3179451158" sldId="349"/>
            <ac:spMk id="5" creationId="{20E2BB45-3A23-4211-9019-2D13A462E547}"/>
          </ac:spMkLst>
        </pc:spChg>
        <pc:spChg chg="mod">
          <ac:chgData name="Rini Wongso" userId="63eaad76-91a1-4ce2-80f5-744d53874659" providerId="ADAL" clId="{165720B3-E133-4404-8DAC-F44BD6131636}" dt="2018-11-14T09:33:40.692" v="14" actId="2711"/>
          <ac:spMkLst>
            <pc:docMk/>
            <pc:sldMk cId="3179451158" sldId="349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165720B3-E133-4404-8DAC-F44BD6131636}" dt="2018-11-14T09:35:01.236" v="17" actId="2711"/>
        <pc:sldMkLst>
          <pc:docMk/>
          <pc:sldMk cId="1676060948" sldId="350"/>
        </pc:sldMkLst>
        <pc:spChg chg="mod">
          <ac:chgData name="Rini Wongso" userId="63eaad76-91a1-4ce2-80f5-744d53874659" providerId="ADAL" clId="{165720B3-E133-4404-8DAC-F44BD6131636}" dt="2018-11-14T09:35:01.236" v="17" actId="2711"/>
          <ac:spMkLst>
            <pc:docMk/>
            <pc:sldMk cId="1676060948" sldId="350"/>
            <ac:spMk id="2" creationId="{00000000-0000-0000-0000-000000000000}"/>
          </ac:spMkLst>
        </pc:spChg>
        <pc:spChg chg="mod">
          <ac:chgData name="Rini Wongso" userId="63eaad76-91a1-4ce2-80f5-744d53874659" providerId="ADAL" clId="{165720B3-E133-4404-8DAC-F44BD6131636}" dt="2018-11-14T09:34:56.557" v="16" actId="2711"/>
          <ac:spMkLst>
            <pc:docMk/>
            <pc:sldMk cId="1676060948" sldId="350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165720B3-E133-4404-8DAC-F44BD6131636}" dt="2018-11-14T09:39:25.997" v="53" actId="2711"/>
        <pc:sldMkLst>
          <pc:docMk/>
          <pc:sldMk cId="1582696749" sldId="363"/>
        </pc:sldMkLst>
        <pc:spChg chg="mod">
          <ac:chgData name="Rini Wongso" userId="63eaad76-91a1-4ce2-80f5-744d53874659" providerId="ADAL" clId="{165720B3-E133-4404-8DAC-F44BD6131636}" dt="2018-11-14T09:39:25.997" v="53" actId="2711"/>
          <ac:spMkLst>
            <pc:docMk/>
            <pc:sldMk cId="1582696749" sldId="363"/>
            <ac:spMk id="2" creationId="{00000000-0000-0000-0000-000000000000}"/>
          </ac:spMkLst>
        </pc:spChg>
        <pc:spChg chg="mod">
          <ac:chgData name="Rini Wongso" userId="63eaad76-91a1-4ce2-80f5-744d53874659" providerId="ADAL" clId="{165720B3-E133-4404-8DAC-F44BD6131636}" dt="2018-11-14T09:39:21.756" v="52" actId="2711"/>
          <ac:spMkLst>
            <pc:docMk/>
            <pc:sldMk cId="1582696749" sldId="363"/>
            <ac:spMk id="4" creationId="{00000000-0000-0000-0000-000000000000}"/>
          </ac:spMkLst>
        </pc:spChg>
      </pc:sldChg>
      <pc:sldChg chg="delSp modSp add">
        <pc:chgData name="Rini Wongso" userId="63eaad76-91a1-4ce2-80f5-744d53874659" providerId="ADAL" clId="{165720B3-E133-4404-8DAC-F44BD6131636}" dt="2018-11-14T09:35:12.173" v="19" actId="478"/>
        <pc:sldMkLst>
          <pc:docMk/>
          <pc:sldMk cId="2338612567" sldId="368"/>
        </pc:sldMkLst>
        <pc:spChg chg="mod">
          <ac:chgData name="Rini Wongso" userId="63eaad76-91a1-4ce2-80f5-744d53874659" providerId="ADAL" clId="{165720B3-E133-4404-8DAC-F44BD6131636}" dt="2018-11-14T09:35:07.163" v="18" actId="2711"/>
          <ac:spMkLst>
            <pc:docMk/>
            <pc:sldMk cId="2338612567" sldId="368"/>
            <ac:spMk id="2" creationId="{819C03DD-EEE4-49F1-BEE1-642D0DC1BA15}"/>
          </ac:spMkLst>
        </pc:spChg>
        <pc:spChg chg="del">
          <ac:chgData name="Rini Wongso" userId="63eaad76-91a1-4ce2-80f5-744d53874659" providerId="ADAL" clId="{165720B3-E133-4404-8DAC-F44BD6131636}" dt="2018-11-14T09:35:12.173" v="19" actId="478"/>
          <ac:spMkLst>
            <pc:docMk/>
            <pc:sldMk cId="2338612567" sldId="368"/>
            <ac:spMk id="3" creationId="{303D190C-0640-4CE7-9D1E-8CDF8E84DA47}"/>
          </ac:spMkLst>
        </pc:spChg>
        <pc:spChg chg="mod">
          <ac:chgData name="Rini Wongso" userId="63eaad76-91a1-4ce2-80f5-744d53874659" providerId="ADAL" clId="{165720B3-E133-4404-8DAC-F44BD6131636}" dt="2018-11-12T02:38:31.169" v="13" actId="11"/>
          <ac:spMkLst>
            <pc:docMk/>
            <pc:sldMk cId="2338612567" sldId="368"/>
            <ac:spMk id="5" creationId="{1F1B3E5E-9A33-4F1C-A4E3-13BAF710724F}"/>
          </ac:spMkLst>
        </pc:spChg>
      </pc:sldChg>
    </pc:docChg>
  </pc:docChgLst>
  <pc:docChgLst>
    <pc:chgData name="Rini Wongso" userId="63eaad76-91a1-4ce2-80f5-744d53874659" providerId="ADAL" clId="{9EB660A0-36D4-4741-A665-12A868750CAF}"/>
    <pc:docChg chg="undo custSel addSld delSld modSld">
      <pc:chgData name="Rini Wongso" userId="63eaad76-91a1-4ce2-80f5-744d53874659" providerId="ADAL" clId="{9EB660A0-36D4-4741-A665-12A868750CAF}" dt="2018-11-27T06:57:29.276" v="4652" actId="2696"/>
      <pc:docMkLst>
        <pc:docMk/>
      </pc:docMkLst>
      <pc:sldChg chg="modSp">
        <pc:chgData name="Rini Wongso" userId="63eaad76-91a1-4ce2-80f5-744d53874659" providerId="ADAL" clId="{9EB660A0-36D4-4741-A665-12A868750CAF}" dt="2018-11-27T04:19:02.695" v="419" actId="27636"/>
        <pc:sldMkLst>
          <pc:docMk/>
          <pc:sldMk cId="1582696749" sldId="363"/>
        </pc:sldMkLst>
        <pc:spChg chg="mod">
          <ac:chgData name="Rini Wongso" userId="63eaad76-91a1-4ce2-80f5-744d53874659" providerId="ADAL" clId="{9EB660A0-36D4-4741-A665-12A868750CAF}" dt="2018-11-27T04:19:02.695" v="419" actId="27636"/>
          <ac:spMkLst>
            <pc:docMk/>
            <pc:sldMk cId="1582696749" sldId="363"/>
            <ac:spMk id="4" creationId="{00000000-0000-0000-0000-000000000000}"/>
          </ac:spMkLst>
        </pc:spChg>
      </pc:sldChg>
      <pc:sldChg chg="modSp modNotesTx">
        <pc:chgData name="Rini Wongso" userId="63eaad76-91a1-4ce2-80f5-744d53874659" providerId="ADAL" clId="{9EB660A0-36D4-4741-A665-12A868750CAF}" dt="2018-11-27T04:34:10.204" v="827" actId="20577"/>
        <pc:sldMkLst>
          <pc:docMk/>
          <pc:sldMk cId="516949907" sldId="371"/>
        </pc:sldMkLst>
        <pc:spChg chg="mod">
          <ac:chgData name="Rini Wongso" userId="63eaad76-91a1-4ce2-80f5-744d53874659" providerId="ADAL" clId="{9EB660A0-36D4-4741-A665-12A868750CAF}" dt="2018-11-27T04:12:42.896" v="3" actId="20577"/>
          <ac:spMkLst>
            <pc:docMk/>
            <pc:sldMk cId="516949907" sldId="371"/>
            <ac:spMk id="2" creationId="{00000000-0000-0000-0000-000000000000}"/>
          </ac:spMkLst>
        </pc:spChg>
        <pc:spChg chg="mod">
          <ac:chgData name="Rini Wongso" userId="63eaad76-91a1-4ce2-80f5-744d53874659" providerId="ADAL" clId="{9EB660A0-36D4-4741-A665-12A868750CAF}" dt="2018-11-27T04:34:10.204" v="827" actId="20577"/>
          <ac:spMkLst>
            <pc:docMk/>
            <pc:sldMk cId="516949907" sldId="371"/>
            <ac:spMk id="5" creationId="{00000000-0000-0000-0000-000000000000}"/>
          </ac:spMkLst>
        </pc:spChg>
      </pc:sldChg>
      <pc:sldChg chg="modSp add">
        <pc:chgData name="Rini Wongso" userId="63eaad76-91a1-4ce2-80f5-744d53874659" providerId="ADAL" clId="{9EB660A0-36D4-4741-A665-12A868750CAF}" dt="2018-11-27T04:41:41.937" v="1345" actId="20577"/>
        <pc:sldMkLst>
          <pc:docMk/>
          <pc:sldMk cId="1409369864" sldId="372"/>
        </pc:sldMkLst>
        <pc:spChg chg="mod">
          <ac:chgData name="Rini Wongso" userId="63eaad76-91a1-4ce2-80f5-744d53874659" providerId="ADAL" clId="{9EB660A0-36D4-4741-A665-12A868750CAF}" dt="2018-11-27T04:35:41.511" v="845" actId="20577"/>
          <ac:spMkLst>
            <pc:docMk/>
            <pc:sldMk cId="1409369864" sldId="372"/>
            <ac:spMk id="2" creationId="{C7668036-1018-412F-9805-2C6958C4F96E}"/>
          </ac:spMkLst>
        </pc:spChg>
        <pc:spChg chg="mod">
          <ac:chgData name="Rini Wongso" userId="63eaad76-91a1-4ce2-80f5-744d53874659" providerId="ADAL" clId="{9EB660A0-36D4-4741-A665-12A868750CAF}" dt="2018-11-27T04:41:41.937" v="1345" actId="20577"/>
          <ac:spMkLst>
            <pc:docMk/>
            <pc:sldMk cId="1409369864" sldId="372"/>
            <ac:spMk id="5" creationId="{AAF71935-5AAD-4631-92A9-67E36735E174}"/>
          </ac:spMkLst>
        </pc:spChg>
      </pc:sldChg>
      <pc:sldChg chg="addSp delSp modSp add">
        <pc:chgData name="Rini Wongso" userId="63eaad76-91a1-4ce2-80f5-744d53874659" providerId="ADAL" clId="{9EB660A0-36D4-4741-A665-12A868750CAF}" dt="2018-11-27T05:06:01.773" v="1847" actId="2711"/>
        <pc:sldMkLst>
          <pc:docMk/>
          <pc:sldMk cId="3380783219" sldId="373"/>
        </pc:sldMkLst>
        <pc:spChg chg="mod">
          <ac:chgData name="Rini Wongso" userId="63eaad76-91a1-4ce2-80f5-744d53874659" providerId="ADAL" clId="{9EB660A0-36D4-4741-A665-12A868750CAF}" dt="2018-11-27T05:06:01.773" v="1847" actId="2711"/>
          <ac:spMkLst>
            <pc:docMk/>
            <pc:sldMk cId="3380783219" sldId="373"/>
            <ac:spMk id="2" creationId="{D9600739-3BDD-4B3D-A039-1733BC908479}"/>
          </ac:spMkLst>
        </pc:spChg>
        <pc:spChg chg="mod">
          <ac:chgData name="Rini Wongso" userId="63eaad76-91a1-4ce2-80f5-744d53874659" providerId="ADAL" clId="{9EB660A0-36D4-4741-A665-12A868750CAF}" dt="2018-11-27T05:03:15.384" v="1821" actId="14100"/>
          <ac:spMkLst>
            <pc:docMk/>
            <pc:sldMk cId="3380783219" sldId="373"/>
            <ac:spMk id="5" creationId="{DB0E388B-2551-4C0F-997C-3B3F645B604A}"/>
          </ac:spMkLst>
        </pc:spChg>
        <pc:picChg chg="add del mod">
          <ac:chgData name="Rini Wongso" userId="63eaad76-91a1-4ce2-80f5-744d53874659" providerId="ADAL" clId="{9EB660A0-36D4-4741-A665-12A868750CAF}" dt="2018-11-27T04:47:54.979" v="1525" actId="478"/>
          <ac:picMkLst>
            <pc:docMk/>
            <pc:sldMk cId="3380783219" sldId="373"/>
            <ac:picMk id="6" creationId="{E91EE506-0FC1-4DA5-8AA9-25DD4E55A587}"/>
          </ac:picMkLst>
        </pc:picChg>
        <pc:picChg chg="add mod">
          <ac:chgData name="Rini Wongso" userId="63eaad76-91a1-4ce2-80f5-744d53874659" providerId="ADAL" clId="{9EB660A0-36D4-4741-A665-12A868750CAF}" dt="2018-11-27T05:03:18.547" v="1822" actId="1076"/>
          <ac:picMkLst>
            <pc:docMk/>
            <pc:sldMk cId="3380783219" sldId="373"/>
            <ac:picMk id="7" creationId="{2BC8E40D-BFF8-4F4D-8AD9-EE88E415D36D}"/>
          </ac:picMkLst>
        </pc:picChg>
        <pc:picChg chg="add mod">
          <ac:chgData name="Rini Wongso" userId="63eaad76-91a1-4ce2-80f5-744d53874659" providerId="ADAL" clId="{9EB660A0-36D4-4741-A665-12A868750CAF}" dt="2018-11-27T05:03:25.953" v="1824" actId="1035"/>
          <ac:picMkLst>
            <pc:docMk/>
            <pc:sldMk cId="3380783219" sldId="373"/>
            <ac:picMk id="8" creationId="{780DF6BD-5059-44F4-A7F7-9023314137D7}"/>
          </ac:picMkLst>
        </pc:picChg>
      </pc:sldChg>
      <pc:sldChg chg="addSp delSp modSp add">
        <pc:chgData name="Rini Wongso" userId="63eaad76-91a1-4ce2-80f5-744d53874659" providerId="ADAL" clId="{9EB660A0-36D4-4741-A665-12A868750CAF}" dt="2018-11-27T05:24:05.408" v="2064" actId="14100"/>
        <pc:sldMkLst>
          <pc:docMk/>
          <pc:sldMk cId="3344774049" sldId="374"/>
        </pc:sldMkLst>
        <pc:spChg chg="mod">
          <ac:chgData name="Rini Wongso" userId="63eaad76-91a1-4ce2-80f5-744d53874659" providerId="ADAL" clId="{9EB660A0-36D4-4741-A665-12A868750CAF}" dt="2018-11-27T05:05:56.095" v="1846" actId="2711"/>
          <ac:spMkLst>
            <pc:docMk/>
            <pc:sldMk cId="3344774049" sldId="374"/>
            <ac:spMk id="2" creationId="{3BA423E5-3711-4E18-BC62-76493FFCDD0F}"/>
          </ac:spMkLst>
        </pc:spChg>
        <pc:spChg chg="mod">
          <ac:chgData name="Rini Wongso" userId="63eaad76-91a1-4ce2-80f5-744d53874659" providerId="ADAL" clId="{9EB660A0-36D4-4741-A665-12A868750CAF}" dt="2018-11-27T05:05:56.095" v="1846" actId="2711"/>
          <ac:spMkLst>
            <pc:docMk/>
            <pc:sldMk cId="3344774049" sldId="374"/>
            <ac:spMk id="3" creationId="{7BA20EBD-46C7-4CD9-99EB-7889FFF97B7E}"/>
          </ac:spMkLst>
        </pc:spChg>
        <pc:spChg chg="mod">
          <ac:chgData name="Rini Wongso" userId="63eaad76-91a1-4ce2-80f5-744d53874659" providerId="ADAL" clId="{9EB660A0-36D4-4741-A665-12A868750CAF}" dt="2018-11-27T05:05:56.095" v="1846" actId="2711"/>
          <ac:spMkLst>
            <pc:docMk/>
            <pc:sldMk cId="3344774049" sldId="374"/>
            <ac:spMk id="4" creationId="{6FBDC1D6-7CBA-4B45-AD2B-3A35BB5AB29D}"/>
          </ac:spMkLst>
        </pc:spChg>
        <pc:spChg chg="del mod">
          <ac:chgData name="Rini Wongso" userId="63eaad76-91a1-4ce2-80f5-744d53874659" providerId="ADAL" clId="{9EB660A0-36D4-4741-A665-12A868750CAF}" dt="2018-11-27T05:22:07.770" v="1908"/>
          <ac:spMkLst>
            <pc:docMk/>
            <pc:sldMk cId="3344774049" sldId="374"/>
            <ac:spMk id="5" creationId="{6B67C782-D17D-4C9B-A5CF-F1ED245D92CC}"/>
          </ac:spMkLst>
        </pc:spChg>
        <pc:spChg chg="add del mod">
          <ac:chgData name="Rini Wongso" userId="63eaad76-91a1-4ce2-80f5-744d53874659" providerId="ADAL" clId="{9EB660A0-36D4-4741-A665-12A868750CAF}" dt="2018-11-27T05:22:05.069" v="1907"/>
          <ac:spMkLst>
            <pc:docMk/>
            <pc:sldMk cId="3344774049" sldId="374"/>
            <ac:spMk id="6" creationId="{882E5E15-DF53-4F0C-856B-81CBB3EACDB7}"/>
          </ac:spMkLst>
        </pc:spChg>
        <pc:spChg chg="add mod">
          <ac:chgData name="Rini Wongso" userId="63eaad76-91a1-4ce2-80f5-744d53874659" providerId="ADAL" clId="{9EB660A0-36D4-4741-A665-12A868750CAF}" dt="2018-11-27T05:24:05.408" v="2064" actId="14100"/>
          <ac:spMkLst>
            <pc:docMk/>
            <pc:sldMk cId="3344774049" sldId="374"/>
            <ac:spMk id="7" creationId="{87C012C4-19BA-4AE5-9BE2-7F6E61ACD17B}"/>
          </ac:spMkLst>
        </pc:spChg>
      </pc:sldChg>
      <pc:sldChg chg="addSp modSp add">
        <pc:chgData name="Rini Wongso" userId="63eaad76-91a1-4ce2-80f5-744d53874659" providerId="ADAL" clId="{9EB660A0-36D4-4741-A665-12A868750CAF}" dt="2018-11-27T06:29:14.259" v="2545" actId="14100"/>
        <pc:sldMkLst>
          <pc:docMk/>
          <pc:sldMk cId="3616290521" sldId="375"/>
        </pc:sldMkLst>
        <pc:spChg chg="mod">
          <ac:chgData name="Rini Wongso" userId="63eaad76-91a1-4ce2-80f5-744d53874659" providerId="ADAL" clId="{9EB660A0-36D4-4741-A665-12A868750CAF}" dt="2018-11-27T06:20:45.482" v="2080" actId="2711"/>
          <ac:spMkLst>
            <pc:docMk/>
            <pc:sldMk cId="3616290521" sldId="375"/>
            <ac:spMk id="2" creationId="{7D8D0888-A5F7-4389-8C96-7BA35436ED15}"/>
          </ac:spMkLst>
        </pc:spChg>
        <pc:spChg chg="mod">
          <ac:chgData name="Rini Wongso" userId="63eaad76-91a1-4ce2-80f5-744d53874659" providerId="ADAL" clId="{9EB660A0-36D4-4741-A665-12A868750CAF}" dt="2018-11-27T06:21:47.093" v="2242" actId="20577"/>
          <ac:spMkLst>
            <pc:docMk/>
            <pc:sldMk cId="3616290521" sldId="375"/>
            <ac:spMk id="5" creationId="{9029FB8C-8154-455E-9D31-55E283ED95CD}"/>
          </ac:spMkLst>
        </pc:spChg>
        <pc:spChg chg="add mod">
          <ac:chgData name="Rini Wongso" userId="63eaad76-91a1-4ce2-80f5-744d53874659" providerId="ADAL" clId="{9EB660A0-36D4-4741-A665-12A868750CAF}" dt="2018-11-27T06:29:14.259" v="2545" actId="14100"/>
          <ac:spMkLst>
            <pc:docMk/>
            <pc:sldMk cId="3616290521" sldId="375"/>
            <ac:spMk id="6" creationId="{BCA22951-F2E8-4080-877E-A37E9BCABA43}"/>
          </ac:spMkLst>
        </pc:spChg>
      </pc:sldChg>
      <pc:sldChg chg="addSp delSp modSp add">
        <pc:chgData name="Rini Wongso" userId="63eaad76-91a1-4ce2-80f5-744d53874659" providerId="ADAL" clId="{9EB660A0-36D4-4741-A665-12A868750CAF}" dt="2018-11-27T06:36:53.892" v="2719" actId="1076"/>
        <pc:sldMkLst>
          <pc:docMk/>
          <pc:sldMk cId="3681419781" sldId="376"/>
        </pc:sldMkLst>
        <pc:spChg chg="mod">
          <ac:chgData name="Rini Wongso" userId="63eaad76-91a1-4ce2-80f5-744d53874659" providerId="ADAL" clId="{9EB660A0-36D4-4741-A665-12A868750CAF}" dt="2018-11-27T06:29:32.618" v="2566" actId="20577"/>
          <ac:spMkLst>
            <pc:docMk/>
            <pc:sldMk cId="3681419781" sldId="376"/>
            <ac:spMk id="2" creationId="{4E50C77D-F2A4-4353-BB52-38DB9D30470C}"/>
          </ac:spMkLst>
        </pc:spChg>
        <pc:spChg chg="del">
          <ac:chgData name="Rini Wongso" userId="63eaad76-91a1-4ce2-80f5-744d53874659" providerId="ADAL" clId="{9EB660A0-36D4-4741-A665-12A868750CAF}" dt="2018-11-27T06:32:33.990" v="2715" actId="478"/>
          <ac:spMkLst>
            <pc:docMk/>
            <pc:sldMk cId="3681419781" sldId="376"/>
            <ac:spMk id="3" creationId="{4DC9E897-C605-4C2D-AA56-58BE39E5D0B3}"/>
          </ac:spMkLst>
        </pc:spChg>
        <pc:spChg chg="mod">
          <ac:chgData name="Rini Wongso" userId="63eaad76-91a1-4ce2-80f5-744d53874659" providerId="ADAL" clId="{9EB660A0-36D4-4741-A665-12A868750CAF}" dt="2018-11-27T06:30:12.707" v="2702" actId="20577"/>
          <ac:spMkLst>
            <pc:docMk/>
            <pc:sldMk cId="3681419781" sldId="376"/>
            <ac:spMk id="5" creationId="{7990F0E2-19A8-439F-A10C-50B9376E4BBA}"/>
          </ac:spMkLst>
        </pc:spChg>
        <pc:picChg chg="add mod">
          <ac:chgData name="Rini Wongso" userId="63eaad76-91a1-4ce2-80f5-744d53874659" providerId="ADAL" clId="{9EB660A0-36D4-4741-A665-12A868750CAF}" dt="2018-11-27T06:30:43.422" v="2708" actId="1076"/>
          <ac:picMkLst>
            <pc:docMk/>
            <pc:sldMk cId="3681419781" sldId="376"/>
            <ac:picMk id="6" creationId="{213CF32B-385C-45FE-8954-6C2087D05C33}"/>
          </ac:picMkLst>
        </pc:picChg>
        <pc:picChg chg="add mod">
          <ac:chgData name="Rini Wongso" userId="63eaad76-91a1-4ce2-80f5-744d53874659" providerId="ADAL" clId="{9EB660A0-36D4-4741-A665-12A868750CAF}" dt="2018-11-27T06:32:29.567" v="2714" actId="14100"/>
          <ac:picMkLst>
            <pc:docMk/>
            <pc:sldMk cId="3681419781" sldId="376"/>
            <ac:picMk id="7" creationId="{F5A9DD7F-9127-4668-8DF3-656C161DE0B7}"/>
          </ac:picMkLst>
        </pc:picChg>
        <pc:picChg chg="add mod">
          <ac:chgData name="Rini Wongso" userId="63eaad76-91a1-4ce2-80f5-744d53874659" providerId="ADAL" clId="{9EB660A0-36D4-4741-A665-12A868750CAF}" dt="2018-11-27T06:36:53.892" v="2719" actId="1076"/>
          <ac:picMkLst>
            <pc:docMk/>
            <pc:sldMk cId="3681419781" sldId="376"/>
            <ac:picMk id="8" creationId="{ADA4B75D-9CDF-490D-88F1-3AAAB2AB30E6}"/>
          </ac:picMkLst>
        </pc:picChg>
      </pc:sldChg>
      <pc:sldChg chg="modSp add">
        <pc:chgData name="Rini Wongso" userId="63eaad76-91a1-4ce2-80f5-744d53874659" providerId="ADAL" clId="{9EB660A0-36D4-4741-A665-12A868750CAF}" dt="2018-11-27T06:39:12.601" v="3094" actId="403"/>
        <pc:sldMkLst>
          <pc:docMk/>
          <pc:sldMk cId="1201702208" sldId="377"/>
        </pc:sldMkLst>
        <pc:spChg chg="mod">
          <ac:chgData name="Rini Wongso" userId="63eaad76-91a1-4ce2-80f5-744d53874659" providerId="ADAL" clId="{9EB660A0-36D4-4741-A665-12A868750CAF}" dt="2018-11-27T06:37:16.397" v="2736" actId="20577"/>
          <ac:spMkLst>
            <pc:docMk/>
            <pc:sldMk cId="1201702208" sldId="377"/>
            <ac:spMk id="2" creationId="{7F1F9F3B-7F1E-4BBD-9B8B-9B355A38087B}"/>
          </ac:spMkLst>
        </pc:spChg>
        <pc:spChg chg="mod">
          <ac:chgData name="Rini Wongso" userId="63eaad76-91a1-4ce2-80f5-744d53874659" providerId="ADAL" clId="{9EB660A0-36D4-4741-A665-12A868750CAF}" dt="2018-11-27T06:39:12.601" v="3094" actId="403"/>
          <ac:spMkLst>
            <pc:docMk/>
            <pc:sldMk cId="1201702208" sldId="377"/>
            <ac:spMk id="5" creationId="{4F105CAE-51E0-48E9-B3E4-1CFE56CE31E8}"/>
          </ac:spMkLst>
        </pc:spChg>
      </pc:sldChg>
      <pc:sldChg chg="modSp add">
        <pc:chgData name="Rini Wongso" userId="63eaad76-91a1-4ce2-80f5-744d53874659" providerId="ADAL" clId="{9EB660A0-36D4-4741-A665-12A868750CAF}" dt="2018-11-27T06:42:54.230" v="3498" actId="20577"/>
        <pc:sldMkLst>
          <pc:docMk/>
          <pc:sldMk cId="4279443004" sldId="378"/>
        </pc:sldMkLst>
        <pc:spChg chg="mod">
          <ac:chgData name="Rini Wongso" userId="63eaad76-91a1-4ce2-80f5-744d53874659" providerId="ADAL" clId="{9EB660A0-36D4-4741-A665-12A868750CAF}" dt="2018-11-27T06:39:39.025" v="3129" actId="20577"/>
          <ac:spMkLst>
            <pc:docMk/>
            <pc:sldMk cId="4279443004" sldId="378"/>
            <ac:spMk id="2" creationId="{542C97B0-9288-4D70-AF0B-F35E8499D4E1}"/>
          </ac:spMkLst>
        </pc:spChg>
        <pc:spChg chg="mod">
          <ac:chgData name="Rini Wongso" userId="63eaad76-91a1-4ce2-80f5-744d53874659" providerId="ADAL" clId="{9EB660A0-36D4-4741-A665-12A868750CAF}" dt="2018-11-27T06:42:54.230" v="3498" actId="20577"/>
          <ac:spMkLst>
            <pc:docMk/>
            <pc:sldMk cId="4279443004" sldId="378"/>
            <ac:spMk id="5" creationId="{AC4D3A72-22C9-418E-88EC-0D6980EE96A7}"/>
          </ac:spMkLst>
        </pc:spChg>
      </pc:sldChg>
      <pc:sldChg chg="modSp add">
        <pc:chgData name="Rini Wongso" userId="63eaad76-91a1-4ce2-80f5-744d53874659" providerId="ADAL" clId="{9EB660A0-36D4-4741-A665-12A868750CAF}" dt="2018-11-27T06:45:10.055" v="3818" actId="207"/>
        <pc:sldMkLst>
          <pc:docMk/>
          <pc:sldMk cId="4066590954" sldId="379"/>
        </pc:sldMkLst>
        <pc:spChg chg="mod">
          <ac:chgData name="Rini Wongso" userId="63eaad76-91a1-4ce2-80f5-744d53874659" providerId="ADAL" clId="{9EB660A0-36D4-4741-A665-12A868750CAF}" dt="2018-11-27T06:43:27.690" v="3515" actId="20577"/>
          <ac:spMkLst>
            <pc:docMk/>
            <pc:sldMk cId="4066590954" sldId="379"/>
            <ac:spMk id="2" creationId="{0CDA4987-4A7F-4538-97E6-C898DFE3F633}"/>
          </ac:spMkLst>
        </pc:spChg>
        <pc:spChg chg="mod">
          <ac:chgData name="Rini Wongso" userId="63eaad76-91a1-4ce2-80f5-744d53874659" providerId="ADAL" clId="{9EB660A0-36D4-4741-A665-12A868750CAF}" dt="2018-11-27T06:45:10.055" v="3818" actId="207"/>
          <ac:spMkLst>
            <pc:docMk/>
            <pc:sldMk cId="4066590954" sldId="379"/>
            <ac:spMk id="5" creationId="{A85D2B29-C27D-40F3-BD0A-EB9278E18292}"/>
          </ac:spMkLst>
        </pc:spChg>
      </pc:sldChg>
      <pc:sldChg chg="addSp delSp modSp add">
        <pc:chgData name="Rini Wongso" userId="63eaad76-91a1-4ce2-80f5-744d53874659" providerId="ADAL" clId="{9EB660A0-36D4-4741-A665-12A868750CAF}" dt="2018-11-27T06:55:55.345" v="4651" actId="14100"/>
        <pc:sldMkLst>
          <pc:docMk/>
          <pc:sldMk cId="2335049071" sldId="380"/>
        </pc:sldMkLst>
        <pc:spChg chg="mod">
          <ac:chgData name="Rini Wongso" userId="63eaad76-91a1-4ce2-80f5-744d53874659" providerId="ADAL" clId="{9EB660A0-36D4-4741-A665-12A868750CAF}" dt="2018-11-27T06:45:21.720" v="3836" actId="20577"/>
          <ac:spMkLst>
            <pc:docMk/>
            <pc:sldMk cId="2335049071" sldId="380"/>
            <ac:spMk id="2" creationId="{79914ADE-8D2F-466B-A725-A656B3990D3A}"/>
          </ac:spMkLst>
        </pc:spChg>
        <pc:spChg chg="mod">
          <ac:chgData name="Rini Wongso" userId="63eaad76-91a1-4ce2-80f5-744d53874659" providerId="ADAL" clId="{9EB660A0-36D4-4741-A665-12A868750CAF}" dt="2018-11-27T06:54:03.209" v="4477" actId="20577"/>
          <ac:spMkLst>
            <pc:docMk/>
            <pc:sldMk cId="2335049071" sldId="380"/>
            <ac:spMk id="5" creationId="{929E2078-9712-4664-A246-383E04B27B5B}"/>
          </ac:spMkLst>
        </pc:spChg>
        <pc:spChg chg="add del mod">
          <ac:chgData name="Rini Wongso" userId="63eaad76-91a1-4ce2-80f5-744d53874659" providerId="ADAL" clId="{9EB660A0-36D4-4741-A665-12A868750CAF}" dt="2018-11-27T06:54:09.106" v="4479" actId="767"/>
          <ac:spMkLst>
            <pc:docMk/>
            <pc:sldMk cId="2335049071" sldId="380"/>
            <ac:spMk id="9" creationId="{BDDE5746-BC9F-4218-9357-891BE829D617}"/>
          </ac:spMkLst>
        </pc:spChg>
        <pc:spChg chg="add mod">
          <ac:chgData name="Rini Wongso" userId="63eaad76-91a1-4ce2-80f5-744d53874659" providerId="ADAL" clId="{9EB660A0-36D4-4741-A665-12A868750CAF}" dt="2018-11-27T06:55:55.345" v="4651" actId="14100"/>
          <ac:spMkLst>
            <pc:docMk/>
            <pc:sldMk cId="2335049071" sldId="380"/>
            <ac:spMk id="10" creationId="{04DAD1FF-429F-4D22-B796-F8CD805F1F02}"/>
          </ac:spMkLst>
        </pc:spChg>
        <pc:picChg chg="add del mod">
          <ac:chgData name="Rini Wongso" userId="63eaad76-91a1-4ce2-80f5-744d53874659" providerId="ADAL" clId="{9EB660A0-36D4-4741-A665-12A868750CAF}" dt="2018-11-27T06:49:22.222" v="3972"/>
          <ac:picMkLst>
            <pc:docMk/>
            <pc:sldMk cId="2335049071" sldId="380"/>
            <ac:picMk id="6" creationId="{315D0443-CA45-40DA-84A9-7C31F7A05274}"/>
          </ac:picMkLst>
        </pc:picChg>
        <pc:picChg chg="add del mod">
          <ac:chgData name="Rini Wongso" userId="63eaad76-91a1-4ce2-80f5-744d53874659" providerId="ADAL" clId="{9EB660A0-36D4-4741-A665-12A868750CAF}" dt="2018-11-27T06:51:43.962" v="4068" actId="478"/>
          <ac:picMkLst>
            <pc:docMk/>
            <pc:sldMk cId="2335049071" sldId="380"/>
            <ac:picMk id="7" creationId="{69B9870F-C821-43A1-8491-F8C60B03C37C}"/>
          </ac:picMkLst>
        </pc:picChg>
        <pc:picChg chg="add del mod">
          <ac:chgData name="Rini Wongso" userId="63eaad76-91a1-4ce2-80f5-744d53874659" providerId="ADAL" clId="{9EB660A0-36D4-4741-A665-12A868750CAF}" dt="2018-11-27T06:51:44.901" v="4069" actId="478"/>
          <ac:picMkLst>
            <pc:docMk/>
            <pc:sldMk cId="2335049071" sldId="380"/>
            <ac:picMk id="8" creationId="{9B290CEB-8A15-4FFE-B2FB-3A596857470E}"/>
          </ac:picMkLst>
        </pc:picChg>
      </pc:sldChg>
      <pc:sldChg chg="modSp add del">
        <pc:chgData name="Rini Wongso" userId="63eaad76-91a1-4ce2-80f5-744d53874659" providerId="ADAL" clId="{9EB660A0-36D4-4741-A665-12A868750CAF}" dt="2018-11-27T06:57:29.276" v="4652" actId="2696"/>
        <pc:sldMkLst>
          <pc:docMk/>
          <pc:sldMk cId="1471851001" sldId="381"/>
        </pc:sldMkLst>
        <pc:spChg chg="mod">
          <ac:chgData name="Rini Wongso" userId="63eaad76-91a1-4ce2-80f5-744d53874659" providerId="ADAL" clId="{9EB660A0-36D4-4741-A665-12A868750CAF}" dt="2018-11-27T06:50:56.359" v="4009" actId="20577"/>
          <ac:spMkLst>
            <pc:docMk/>
            <pc:sldMk cId="1471851001" sldId="381"/>
            <ac:spMk id="2" creationId="{0F688368-DA03-4FCE-97F7-C4AEA9EF356B}"/>
          </ac:spMkLst>
        </pc:spChg>
        <pc:spChg chg="mod">
          <ac:chgData name="Rini Wongso" userId="63eaad76-91a1-4ce2-80f5-744d53874659" providerId="ADAL" clId="{9EB660A0-36D4-4741-A665-12A868750CAF}" dt="2018-11-27T06:51:29.439" v="4066" actId="5793"/>
          <ac:spMkLst>
            <pc:docMk/>
            <pc:sldMk cId="1471851001" sldId="381"/>
            <ac:spMk id="5" creationId="{30FC7B23-9D6E-4FE6-8A42-0BD4D6A809CC}"/>
          </ac:spMkLst>
        </pc:spChg>
      </pc:sldChg>
      <pc:sldChg chg="delSp modSp add">
        <pc:chgData name="Rini Wongso" userId="63eaad76-91a1-4ce2-80f5-744d53874659" providerId="ADAL" clId="{9EB660A0-36D4-4741-A665-12A868750CAF}" dt="2018-11-27T06:52:05.085" v="4082" actId="1035"/>
        <pc:sldMkLst>
          <pc:docMk/>
          <pc:sldMk cId="3092629390" sldId="382"/>
        </pc:sldMkLst>
        <pc:spChg chg="del mod">
          <ac:chgData name="Rini Wongso" userId="63eaad76-91a1-4ce2-80f5-744d53874659" providerId="ADAL" clId="{9EB660A0-36D4-4741-A665-12A868750CAF}" dt="2018-11-27T06:52:00.462" v="4073" actId="478"/>
          <ac:spMkLst>
            <pc:docMk/>
            <pc:sldMk cId="3092629390" sldId="382"/>
            <ac:spMk id="5" creationId="{929E2078-9712-4664-A246-383E04B27B5B}"/>
          </ac:spMkLst>
        </pc:spChg>
        <pc:picChg chg="mod">
          <ac:chgData name="Rini Wongso" userId="63eaad76-91a1-4ce2-80f5-744d53874659" providerId="ADAL" clId="{9EB660A0-36D4-4741-A665-12A868750CAF}" dt="2018-11-27T06:52:05.085" v="4082" actId="1035"/>
          <ac:picMkLst>
            <pc:docMk/>
            <pc:sldMk cId="3092629390" sldId="382"/>
            <ac:picMk id="7" creationId="{69B9870F-C821-43A1-8491-F8C60B03C37C}"/>
          </ac:picMkLst>
        </pc:picChg>
        <pc:picChg chg="mod">
          <ac:chgData name="Rini Wongso" userId="63eaad76-91a1-4ce2-80f5-744d53874659" providerId="ADAL" clId="{9EB660A0-36D4-4741-A665-12A868750CAF}" dt="2018-11-27T06:52:05.085" v="4082" actId="1035"/>
          <ac:picMkLst>
            <pc:docMk/>
            <pc:sldMk cId="3092629390" sldId="382"/>
            <ac:picMk id="8" creationId="{9B290CEB-8A15-4FFE-B2FB-3A59685747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Disjoint Set can be used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determine the connected components in a graph. We can determine whether 2 nodes are in the same connected component or not in the graph. We can also determine that by adding an edge between 2 nodes whether it leads to cycle in the graph or not.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 learned that we can reduce its complexity to a very optimum level, so in case of very large and dense graph, we can use this data structure.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It is used to determine the cycles in the graph., which helps in finding the minimum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A5398-C5FC-44A4-BE40-14B7E609EB1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359-9F48-42EF-A355-26F25AC9163B}" type="datetime1">
              <a:rPr lang="en-US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5EB7E-3145-403B-B703-330A724EC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968D-67D3-4C01-84FE-BC61BB682515}" type="datetime1">
              <a:rPr lang="en-US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D059-C255-4F2F-BF8D-6DE691BC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data_structures/disjoint_set_union.html" TargetMode="External"/><Relationship Id="rId2" Type="http://schemas.openxmlformats.org/officeDocument/2006/relationships/hyperlink" Target="https://visualgo.net/en/ufds?slide=1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</a:t>
            </a:r>
            <a:b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23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0888-A5F7-4389-8C96-7BA35436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264430"/>
            <a:ext cx="5729910" cy="639688"/>
          </a:xfrm>
        </p:spPr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Operation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4CCCD-B0F3-4633-B323-4910322E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EDF9-F73A-413B-B18A-254054BE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9FB8C-8154-455E-9D31-55E283ED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7800"/>
            <a:ext cx="7605464" cy="502162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operation returns the representative (also called a root) of a set that contains the element X.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algorithm is as follows: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22951-F2E8-4080-877E-A37E9BCABA43}"/>
              </a:ext>
            </a:extLst>
          </p:cNvPr>
          <p:cNvSpPr txBox="1"/>
          <p:nvPr/>
        </p:nvSpPr>
        <p:spPr>
          <a:xfrm>
            <a:off x="1378225" y="2667000"/>
            <a:ext cx="7308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Input: an element x</a:t>
            </a: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Returns the representative of the</a:t>
            </a: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    disjoint set of an element 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x has a parent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if(x!=parent(x)) then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the parent pointer, </a:t>
            </a: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so that x’s parent is the 			// representative of its set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parent(x) = find(parent(x))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(parent(x))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1629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7D-F2A4-4353-BB52-38DB9D30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9234B-84B9-47A5-9F91-3B012C11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0F0E2-19A8-439F-A10C-50B9376E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sets can be merged by making the root of one set pointing at the root of the other set.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union operation is illustrated below: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CF32B-385C-45FE-8954-6C2087D0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17" y="3063534"/>
            <a:ext cx="380116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9DD7F-9127-4668-8DF3-656C161D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68" y="4403383"/>
            <a:ext cx="3482863" cy="21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7D-F2A4-4353-BB52-38DB9D30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6192"/>
            <a:ext cx="4894669" cy="639688"/>
          </a:xfrm>
        </p:spPr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9234B-84B9-47A5-9F91-3B012C11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1848A-A569-4AE6-81BD-104BCFF2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88" y="1524000"/>
            <a:ext cx="3352800" cy="2431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C1767-0054-4738-9124-30B23BCD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08" y="1508019"/>
            <a:ext cx="3246875" cy="2335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3CB60-026A-4E46-9355-17417D1B2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666" y="3615460"/>
            <a:ext cx="4016896" cy="30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9F3B-7F1E-4BBD-9B8B-9B355A38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42658-0266-4BC5-8DE0-FAD20FB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D9C25-051F-4B51-839C-2E10FB97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105CAE-51E0-48E9-B3E4-1CFE56CE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idea of Union Operation is to change the parent of the root of set A to the root of set B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we do it like:</a:t>
            </a:r>
          </a:p>
          <a:p>
            <a:pPr marL="91440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Parent(find(A)) = find(B)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implemented naively without any optimization, then union operation can be slow.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idea is to use a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 attribute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combine the two disjoint sets by making the root of a smaller tree to point at the root node of the larger tree.</a:t>
            </a:r>
          </a:p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value that approximates the logarithm of the sub-tree size and is also an upper bound on the height of the node.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0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97B0-9288-4D70-AF0B-F35E8499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228600"/>
            <a:ext cx="5105400" cy="63968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union(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353CE-D739-4855-BF04-7F97ED6B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D3A72-22C9-418E-88EC-0D6980EE9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7800"/>
            <a:ext cx="7605464" cy="5021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Input: two elements of x and y that want to be merged into a set.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Union of two sets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algorithm below uses an optimization called “Union by Rank”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 = find(x)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 = find(y)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 = compare(rank(a), rank(b))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if(r&gt;0) then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parent(b) = 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if(r&lt;0) then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parent(a) = b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b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one of them as the root and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increase its rank by one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rank(b) = rank(b)+1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parent(a) = b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b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7944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4987-4A7F-4538-97E6-C898DFE3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D0E5E-E179-4CB2-B651-57DBE7F1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2F9-780F-4E0A-94B5-BF083CC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D2B29-C27D-40F3-BD0A-EB9278E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union operation is to make </a:t>
            </a: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smaller tree become a subset of a larger tree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 can also be performed based on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by size (or by weight) is a procedure of making a smaller tree a subtree of a larger tree based on size (or weight)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9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ADE-8D2F-466B-A725-A656B39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1E0B-4A95-4635-8666-51430662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48139-E803-4A9D-9C2A-90595E5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9E2078-9712-4664-A246-383E04B2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 is the technique used for improving the efficiency of the find operation (as to increase the performance of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operation, every node is required to have a direct pointer to the root).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algorithm works by checking if the node is already root, then no works need to be done. Otherwise, the pointer has to be updated to point to the root.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4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ADE-8D2F-466B-A725-A656B39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1E0B-4A95-4635-8666-51430662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48139-E803-4A9D-9C2A-90595E5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9E2078-9712-4664-A246-383E04B2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Input: an element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Output: Returns the representative of the disjoint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        set of an element x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if(x!=parent(x)) then //check if x has a parent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Update the parent pointer, so that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// x’s parent is the representative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// of its set.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// this operation is an optimization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// called as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path compression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parent(x) = find(parent(x))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End if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return (parent(x))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3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ADE-8D2F-466B-A725-A656B39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1E0B-4A95-4635-8666-51430662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48139-E803-4A9D-9C2A-90595E5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9709C6-1411-4CD6-946D-D7E86C12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973"/>
            <a:ext cx="4326732" cy="3321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59FCC-983A-4820-AAF6-D46DCF2F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78" y="2911591"/>
            <a:ext cx="2895600" cy="26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A6D6-3548-4138-815A-24258321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406" y="387153"/>
            <a:ext cx="4013394" cy="6396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Path Compression – another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53C9-E001-4A94-A598-550C64FB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2A335-8BE2-4C84-8343-1FE9ADB0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FB5F2-B820-45C8-972A-59D8545A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76400"/>
            <a:ext cx="7605464" cy="479302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call to find(C) or a call to find(D) will point to the same parent (node A).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Compression can be done here, where all the nodes in the path from node D/C to node A are changed to directly point to A (their root), just like illustrated in tree (b)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BCCA1-D2CF-412A-A33C-42D80C92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70" y="4327759"/>
            <a:ext cx="258013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D7258-80C5-481A-93A8-9BE1F0FC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85" y="3567709"/>
            <a:ext cx="3394921" cy="30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A6D6-3548-4138-815A-24258321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317139"/>
            <a:ext cx="4419600" cy="6396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Disjoint Set </a:t>
            </a:r>
            <a:br>
              <a:rPr lang="en-US" dirty="0"/>
            </a:br>
            <a:r>
              <a:rPr lang="en-US" dirty="0"/>
              <a:t>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53C9-E001-4A94-A598-550C64FB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2A335-8BE2-4C84-8343-1FE9ADB0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FB5F2-B820-45C8-972A-59D8545A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05464" cy="486922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compression, union by rank,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height of the tree can grow unchecked as O(n).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implies that Find and Union Operations will take O(n) time.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using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compression,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worst-case running time is: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(for a sequence of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Operations)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using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by rank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running time is: O(m log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n) (tight bound) for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of any sort which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2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both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by rank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that the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amortized time</a:t>
            </a:r>
            <a:r>
              <a:rPr lang="en-US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operation is only O(</a:t>
            </a:r>
            <a:r>
              <a:rPr lang="el-GR" sz="2200" dirty="0"/>
              <a:t>α</a:t>
            </a:r>
            <a:r>
              <a:rPr lang="en-US" sz="2200" dirty="0"/>
              <a:t>(n)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where </a:t>
            </a:r>
            <a:r>
              <a:rPr lang="el-GR" sz="2200" b="1" dirty="0">
                <a:solidFill>
                  <a:srgbClr val="0070C0"/>
                </a:solidFill>
              </a:rPr>
              <a:t>α</a:t>
            </a:r>
            <a:r>
              <a:rPr lang="en-US" sz="2200" b="1" dirty="0">
                <a:solidFill>
                  <a:srgbClr val="0070C0"/>
                </a:solidFill>
              </a:rPr>
              <a:t>(n)</a:t>
            </a:r>
            <a:r>
              <a:rPr lang="en-US" sz="2200" b="1" dirty="0"/>
              <a:t> </a:t>
            </a:r>
            <a:r>
              <a:rPr lang="en-US" sz="2200" dirty="0"/>
              <a:t>is the </a:t>
            </a:r>
            <a:r>
              <a:rPr lang="en-US" sz="2200" b="1" dirty="0">
                <a:solidFill>
                  <a:srgbClr val="0070C0"/>
                </a:solidFill>
              </a:rPr>
              <a:t>inverse Ackermann function, </a:t>
            </a:r>
            <a:r>
              <a:rPr lang="en-US" sz="2200" dirty="0"/>
              <a:t>and </a:t>
            </a:r>
            <a:r>
              <a:rPr lang="el-GR" sz="2200" dirty="0"/>
              <a:t>α</a:t>
            </a:r>
            <a:r>
              <a:rPr lang="en-US" sz="2200" dirty="0"/>
              <a:t>(n) &lt; 5, so the disjoint-set operations take place in essentially </a:t>
            </a:r>
            <a:r>
              <a:rPr lang="en-US" sz="2200" b="1" dirty="0">
                <a:solidFill>
                  <a:srgbClr val="0070C0"/>
                </a:solidFill>
              </a:rPr>
              <a:t>constant time</a:t>
            </a:r>
            <a:r>
              <a:rPr lang="en-US" sz="2200" dirty="0"/>
              <a:t>. 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Tarjan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Robert E.; van Leeuwen, Jan (1984). "Worst-case analysis of set union algorithms". Journal of the ACM. 31 (2): 245–281. doi:10.1145/62.2160”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2A0DA-7CAA-409A-9157-C5E228D2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035770"/>
            <a:ext cx="2895600" cy="3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21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Tarjan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Robert E.; van Leeuwen, Jan (1984). "Worst-case analysis of set union algorithms". Journal of the ACM. 31 (2): 245–281. doi:10.1145/62.2160</a:t>
            </a:r>
          </a:p>
          <a:p>
            <a:pPr lv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Union-Find Disjoint Sets,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https://visualgo.net/en/ufds?slide=1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Union,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https://cp-algorithms.com/data_structures/disjoint_set_union.html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03DD-EEE4-49F1-BEE1-642D0DC1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7014-8C80-4557-AEF2-4F3AA9C1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1B3E5E-9A33-4F1C-A4E3-13BAF710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 of Disjoint Set (Make Set Operation)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Complexity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1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is a collection of objects.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A is a subset of set B if all elements of A are in B. 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Subsets are sets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of two sets A and B is a set C which consists of all elements in A and B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sets are mutually disjoint if they do not have a common element.</a:t>
            </a:r>
          </a:p>
          <a:p>
            <a:pPr>
              <a:spcBef>
                <a:spcPct val="50000"/>
              </a:spcBef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partition of a set is a collection of subsets such that 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of all these subsets is the set itself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two subsets are mutually disjoint</a:t>
            </a:r>
          </a:p>
          <a:p>
            <a:pPr>
              <a:spcBef>
                <a:spcPct val="50000"/>
              </a:spcBef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5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= {1,2,3,4}, A = {1,2}, B = {3,4}, C = {2,3,4}, D = {4}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A, B  a partition of S?  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A, C partition of S?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A, D partition of S?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2707" y="2450921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2707" y="282549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8962" y="3200069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disjoint set is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a set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is also known as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Union-Find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Disjoint Set is a data structures that preserves the equivalence of relations.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division of a set into many groups based on an equivalence relation is called a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</a:p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data structure that keeps track of a set of elements partitioned into a number of disjoint (non-overlapping) subsets.</a:t>
            </a:r>
          </a:p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to determine cycles in graph, which helps in finding the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spanning tree of a graph.</a:t>
            </a:r>
          </a:p>
        </p:txBody>
      </p:sp>
    </p:spTree>
    <p:extLst>
      <p:ext uri="{BB962C8B-B14F-4D97-AF65-F5344CB8AC3E}">
        <p14:creationId xmlns:p14="http://schemas.microsoft.com/office/powerpoint/2010/main" val="51694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036-1018-412F-9805-2C6958C4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9F0A-619A-4F21-9A5B-AA34EF3C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319BD-664C-4126-A09D-BFB5F69E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71935-5AAD-4631-92A9-67E36735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operation creates a new set containing an element x.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that has only one element is called a singleton set.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operation returns the representative of the set in which x is present.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useful in checking whether an element belong to a set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union(x, y)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creates a new set containing elements of sets x and y and then deletes the individual sets x and y.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0739-3BDD-4B3D-A039-1733BC90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400367"/>
            <a:ext cx="5943600" cy="6396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 of Disjoint Set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4449D-8B96-4FD0-9FE8-FB35F9CC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88592-25BC-4681-959B-0EA918EF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0E388B-2551-4C0F-997C-3B3F645B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05464" cy="517402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that a set is to be created that contains an element x.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operation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a set: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 of x points at itself, and has no pointer for any child or sibling as disjoint sets do not maintain such relations.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create another 5 elements of: 0, 1, 2, 3, 4, we have to call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(0),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(1),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(2),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(4):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8E40D-BFF8-4F4D-8AD9-EE88E415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36" y="2147265"/>
            <a:ext cx="1219200" cy="1245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DF6BD-5059-44F4-A7F7-90233141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43" y="5165513"/>
            <a:ext cx="4015114" cy="1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8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23E5-3711-4E18-BC62-76493FFC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20EBD-46C7-4CD9-99EB-7889FFF9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C1D6-7CBA-4B45-AD2B-3A35BB5A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id-ID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C012C4-19BA-4AE5-9BE2-7F6E61ACD1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4913" y="2011363"/>
            <a:ext cx="7329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Input: Item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Disjoint Set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pointer to point to itself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parent(x) =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height(x)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rank(x)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4477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180507884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8C33FE16-8032-4438-9251-9E1B0E9B4CA4}"/>
</file>

<file path=customXml/itemProps2.xml><?xml version="1.0" encoding="utf-8"?>
<ds:datastoreItem xmlns:ds="http://schemas.openxmlformats.org/officeDocument/2006/customXml" ds:itemID="{71E7B3DA-3C99-4115-B26A-7CDEB9C23953}"/>
</file>

<file path=customXml/itemProps3.xml><?xml version="1.0" encoding="utf-8"?>
<ds:datastoreItem xmlns:ds="http://schemas.openxmlformats.org/officeDocument/2006/customXml" ds:itemID="{A319BA6F-4F38-4E52-A5FC-B4BAC2E814C0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3848</TotalTime>
  <Words>1270</Words>
  <Application>Microsoft Office PowerPoint</Application>
  <PresentationFormat>On-screen Show (4:3)</PresentationFormat>
  <Paragraphs>187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Courier New</vt:lpstr>
      <vt:lpstr>Open Sans</vt:lpstr>
      <vt:lpstr>Tahoma</vt:lpstr>
      <vt:lpstr>Wingdings</vt:lpstr>
      <vt:lpstr>TemplateBM</vt:lpstr>
      <vt:lpstr>Disjoint Sets  Session 23</vt:lpstr>
      <vt:lpstr>Learning Outcomes</vt:lpstr>
      <vt:lpstr>Outline</vt:lpstr>
      <vt:lpstr>Sets</vt:lpstr>
      <vt:lpstr>Example</vt:lpstr>
      <vt:lpstr>Disjoint Sets</vt:lpstr>
      <vt:lpstr>Disjoint Set Operations</vt:lpstr>
      <vt:lpstr>Creation of Disjoint Set (makeSet(x))</vt:lpstr>
      <vt:lpstr>Algorithm makeSet(x)</vt:lpstr>
      <vt:lpstr>Find Operation</vt:lpstr>
      <vt:lpstr>Union Operation</vt:lpstr>
      <vt:lpstr>Union Operation</vt:lpstr>
      <vt:lpstr>Union Operation</vt:lpstr>
      <vt:lpstr>Algorithm union(x,y) </vt:lpstr>
      <vt:lpstr>Union Operation</vt:lpstr>
      <vt:lpstr>Path Compression</vt:lpstr>
      <vt:lpstr>Path Compression</vt:lpstr>
      <vt:lpstr>Path Compression</vt:lpstr>
      <vt:lpstr>Path Compression – another example</vt:lpstr>
      <vt:lpstr>Disjoint Set  Time Complexity</vt:lpstr>
      <vt:lpstr>References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DS_23</dc:title>
  <dc:creator>rwongso@binus.edu</dc:creator>
  <cp:lastModifiedBy>Rini Wongso</cp:lastModifiedBy>
  <cp:revision>2</cp:revision>
  <dcterms:created xsi:type="dcterms:W3CDTF">2009-07-15T08:07:45Z</dcterms:created>
  <dcterms:modified xsi:type="dcterms:W3CDTF">2018-11-27T09:31:23Z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