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48"/>
  </p:notesMasterIdLst>
  <p:handoutMasterIdLst>
    <p:handoutMasterId r:id="rId49"/>
  </p:handoutMasterIdLst>
  <p:sldIdLst>
    <p:sldId id="349" r:id="rId2"/>
    <p:sldId id="350" r:id="rId3"/>
    <p:sldId id="368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17" r:id="rId35"/>
    <p:sldId id="403" r:id="rId36"/>
    <p:sldId id="404" r:id="rId37"/>
    <p:sldId id="405" r:id="rId38"/>
    <p:sldId id="418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36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ry Ronald" initials="AR" lastIdx="3" clrIdx="0">
    <p:extLst>
      <p:ext uri="{19B8F6BF-5375-455C-9EA6-DF929625EA0E}">
        <p15:presenceInfo xmlns:p15="http://schemas.microsoft.com/office/powerpoint/2012/main" userId="1751495b3576f728" providerId="Windows Liv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ED586-F85E-4CA5-8B27-3833F64B8089}" v="34" dt="2018-11-27T02:26:30.039"/>
    <p1510:client id="{0BD39906-0CAB-4089-BEFA-2586B948FA28}" v="5" dt="2018-11-27T08:55:00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8" d="100"/>
          <a:sy n="68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0BD39906-0CAB-4089-BEFA-2586B948FA28}"/>
    <pc:docChg chg="undo custSel modSld">
      <pc:chgData name="Rini Wongso" userId="63eaad76-91a1-4ce2-80f5-744d53874659" providerId="ADAL" clId="{0BD39906-0CAB-4089-BEFA-2586B948FA28}" dt="2018-11-27T08:55:00.898" v="9" actId="20577"/>
      <pc:docMkLst>
        <pc:docMk/>
      </pc:docMkLst>
      <pc:sldChg chg="modSp">
        <pc:chgData name="Rini Wongso" userId="63eaad76-91a1-4ce2-80f5-744d53874659" providerId="ADAL" clId="{0BD39906-0CAB-4089-BEFA-2586B948FA28}" dt="2018-11-27T08:55:00.898" v="9" actId="20577"/>
        <pc:sldMkLst>
          <pc:docMk/>
          <pc:sldMk cId="1582696749" sldId="363"/>
        </pc:sldMkLst>
        <pc:spChg chg="mod">
          <ac:chgData name="Rini Wongso" userId="63eaad76-91a1-4ce2-80f5-744d53874659" providerId="ADAL" clId="{0BD39906-0CAB-4089-BEFA-2586B948FA28}" dt="2018-11-27T08:55:00.898" v="9" actId="20577"/>
          <ac:spMkLst>
            <pc:docMk/>
            <pc:sldMk cId="1582696749" sldId="363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165720B3-E133-4404-8DAC-F44BD6131636}"/>
    <pc:docChg chg="custSel addSld modSld">
      <pc:chgData name="Rini Wongso" userId="63eaad76-91a1-4ce2-80f5-744d53874659" providerId="ADAL" clId="{165720B3-E133-4404-8DAC-F44BD6131636}" dt="2018-11-14T09:47:11.988" v="54" actId="2711"/>
      <pc:docMkLst>
        <pc:docMk/>
      </pc:docMkLst>
      <pc:sldChg chg="modSp">
        <pc:chgData name="Rini Wongso" userId="63eaad76-91a1-4ce2-80f5-744d53874659" providerId="ADAL" clId="{165720B3-E133-4404-8DAC-F44BD6131636}" dt="2018-11-14T09:33:49.993" v="15" actId="2711"/>
        <pc:sldMkLst>
          <pc:docMk/>
          <pc:sldMk cId="3179451158" sldId="349"/>
        </pc:sldMkLst>
        <pc:spChg chg="mod">
          <ac:chgData name="Rini Wongso" userId="63eaad76-91a1-4ce2-80f5-744d53874659" providerId="ADAL" clId="{165720B3-E133-4404-8DAC-F44BD6131636}" dt="2018-11-14T09:33:49.993" v="15" actId="2711"/>
          <ac:spMkLst>
            <pc:docMk/>
            <pc:sldMk cId="3179451158" sldId="349"/>
            <ac:spMk id="5" creationId="{20E2BB45-3A23-4211-9019-2D13A462E547}"/>
          </ac:spMkLst>
        </pc:spChg>
        <pc:spChg chg="mod">
          <ac:chgData name="Rini Wongso" userId="63eaad76-91a1-4ce2-80f5-744d53874659" providerId="ADAL" clId="{165720B3-E133-4404-8DAC-F44BD6131636}" dt="2018-11-14T09:33:40.692" v="14" actId="2711"/>
          <ac:spMkLst>
            <pc:docMk/>
            <pc:sldMk cId="3179451158" sldId="349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5:01.236" v="17" actId="2711"/>
        <pc:sldMkLst>
          <pc:docMk/>
          <pc:sldMk cId="1676060948" sldId="350"/>
        </pc:sldMkLst>
        <pc:spChg chg="mod">
          <ac:chgData name="Rini Wongso" userId="63eaad76-91a1-4ce2-80f5-744d53874659" providerId="ADAL" clId="{165720B3-E133-4404-8DAC-F44BD6131636}" dt="2018-11-14T09:35:01.236" v="17" actId="2711"/>
          <ac:spMkLst>
            <pc:docMk/>
            <pc:sldMk cId="1676060948" sldId="350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4:56.557" v="16" actId="2711"/>
          <ac:spMkLst>
            <pc:docMk/>
            <pc:sldMk cId="1676060948" sldId="350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9:25.997" v="53" actId="2711"/>
        <pc:sldMkLst>
          <pc:docMk/>
          <pc:sldMk cId="1582696749" sldId="363"/>
        </pc:sldMkLst>
        <pc:spChg chg="mod">
          <ac:chgData name="Rini Wongso" userId="63eaad76-91a1-4ce2-80f5-744d53874659" providerId="ADAL" clId="{165720B3-E133-4404-8DAC-F44BD6131636}" dt="2018-11-14T09:39:25.997" v="53" actId="2711"/>
          <ac:spMkLst>
            <pc:docMk/>
            <pc:sldMk cId="1582696749" sldId="363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9:21.756" v="52" actId="2711"/>
          <ac:spMkLst>
            <pc:docMk/>
            <pc:sldMk cId="1582696749" sldId="363"/>
            <ac:spMk id="4" creationId="{00000000-0000-0000-0000-000000000000}"/>
          </ac:spMkLst>
        </pc:spChg>
      </pc:sldChg>
      <pc:sldChg chg="delSp modSp add">
        <pc:chgData name="Rini Wongso" userId="63eaad76-91a1-4ce2-80f5-744d53874659" providerId="ADAL" clId="{165720B3-E133-4404-8DAC-F44BD6131636}" dt="2018-11-14T09:35:12.173" v="19" actId="478"/>
        <pc:sldMkLst>
          <pc:docMk/>
          <pc:sldMk cId="2338612567" sldId="368"/>
        </pc:sldMkLst>
        <pc:spChg chg="mod">
          <ac:chgData name="Rini Wongso" userId="63eaad76-91a1-4ce2-80f5-744d53874659" providerId="ADAL" clId="{165720B3-E133-4404-8DAC-F44BD6131636}" dt="2018-11-14T09:35:07.163" v="18" actId="2711"/>
          <ac:spMkLst>
            <pc:docMk/>
            <pc:sldMk cId="2338612567" sldId="368"/>
            <ac:spMk id="2" creationId="{819C03DD-EEE4-49F1-BEE1-642D0DC1BA15}"/>
          </ac:spMkLst>
        </pc:spChg>
        <pc:spChg chg="del">
          <ac:chgData name="Rini Wongso" userId="63eaad76-91a1-4ce2-80f5-744d53874659" providerId="ADAL" clId="{165720B3-E133-4404-8DAC-F44BD6131636}" dt="2018-11-14T09:35:12.173" v="19" actId="478"/>
          <ac:spMkLst>
            <pc:docMk/>
            <pc:sldMk cId="2338612567" sldId="368"/>
            <ac:spMk id="3" creationId="{303D190C-0640-4CE7-9D1E-8CDF8E84DA47}"/>
          </ac:spMkLst>
        </pc:spChg>
        <pc:spChg chg="mod">
          <ac:chgData name="Rini Wongso" userId="63eaad76-91a1-4ce2-80f5-744d53874659" providerId="ADAL" clId="{165720B3-E133-4404-8DAC-F44BD6131636}" dt="2018-11-12T02:38:31.169" v="13" actId="11"/>
          <ac:spMkLst>
            <pc:docMk/>
            <pc:sldMk cId="2338612567" sldId="368"/>
            <ac:spMk id="5" creationId="{1F1B3E5E-9A33-4F1C-A4E3-13BAF710724F}"/>
          </ac:spMkLst>
        </pc:spChg>
      </pc:sldChg>
    </pc:docChg>
  </pc:docChgLst>
  <pc:docChgLst>
    <pc:chgData name="Rini Wongso" userId="63eaad76-91a1-4ce2-80f5-744d53874659" providerId="ADAL" clId="{3EAED586-F85E-4CA5-8B27-3833F64B8089}"/>
    <pc:docChg chg="undo redo custSel addSld delSld modSld">
      <pc:chgData name="Rini Wongso" userId="63eaad76-91a1-4ce2-80f5-744d53874659" providerId="ADAL" clId="{3EAED586-F85E-4CA5-8B27-3833F64B8089}" dt="2018-11-27T02:26:34.102" v="253" actId="20577"/>
      <pc:docMkLst>
        <pc:docMk/>
      </pc:docMkLst>
      <pc:sldChg chg="modSp">
        <pc:chgData name="Rini Wongso" userId="63eaad76-91a1-4ce2-80f5-744d53874659" providerId="ADAL" clId="{3EAED586-F85E-4CA5-8B27-3833F64B8089}" dt="2018-11-27T02:26:34.102" v="253" actId="20577"/>
        <pc:sldMkLst>
          <pc:docMk/>
          <pc:sldMk cId="1582696749" sldId="363"/>
        </pc:sldMkLst>
        <pc:spChg chg="mod">
          <ac:chgData name="Rini Wongso" userId="63eaad76-91a1-4ce2-80f5-744d53874659" providerId="ADAL" clId="{3EAED586-F85E-4CA5-8B27-3833F64B8089}" dt="2018-11-27T02:26:34.102" v="253" actId="20577"/>
          <ac:spMkLst>
            <pc:docMk/>
            <pc:sldMk cId="1582696749" sldId="363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8:52.889" v="137" actId="14100"/>
        <pc:sldMkLst>
          <pc:docMk/>
          <pc:sldMk cId="2821838197" sldId="394"/>
        </pc:sldMkLst>
        <pc:spChg chg="mod">
          <ac:chgData name="Rini Wongso" userId="63eaad76-91a1-4ce2-80f5-744d53874659" providerId="ADAL" clId="{3EAED586-F85E-4CA5-8B27-3833F64B8089}" dt="2018-11-26T02:48:52.889" v="137" actId="14100"/>
          <ac:spMkLst>
            <pc:docMk/>
            <pc:sldMk cId="2821838197" sldId="394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36:15.307" v="5" actId="20577"/>
        <pc:sldMkLst>
          <pc:docMk/>
          <pc:sldMk cId="1504442257" sldId="395"/>
        </pc:sldMkLst>
        <pc:spChg chg="mod">
          <ac:chgData name="Rini Wongso" userId="63eaad76-91a1-4ce2-80f5-744d53874659" providerId="ADAL" clId="{3EAED586-F85E-4CA5-8B27-3833F64B8089}" dt="2018-11-26T02:36:15.307" v="5" actId="20577"/>
          <ac:spMkLst>
            <pc:docMk/>
            <pc:sldMk cId="1504442257" sldId="395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8:59.654" v="138" actId="14100"/>
        <pc:sldMkLst>
          <pc:docMk/>
          <pc:sldMk cId="3116318239" sldId="396"/>
        </pc:sldMkLst>
        <pc:spChg chg="mod">
          <ac:chgData name="Rini Wongso" userId="63eaad76-91a1-4ce2-80f5-744d53874659" providerId="ADAL" clId="{3EAED586-F85E-4CA5-8B27-3833F64B8089}" dt="2018-11-26T02:48:59.654" v="138" actId="14100"/>
          <ac:spMkLst>
            <pc:docMk/>
            <pc:sldMk cId="3116318239" sldId="396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06.373" v="139" actId="14100"/>
        <pc:sldMkLst>
          <pc:docMk/>
          <pc:sldMk cId="1438998651" sldId="397"/>
        </pc:sldMkLst>
        <pc:spChg chg="mod">
          <ac:chgData name="Rini Wongso" userId="63eaad76-91a1-4ce2-80f5-744d53874659" providerId="ADAL" clId="{3EAED586-F85E-4CA5-8B27-3833F64B8089}" dt="2018-11-26T02:49:06.373" v="139" actId="14100"/>
          <ac:spMkLst>
            <pc:docMk/>
            <pc:sldMk cId="1438998651" sldId="397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11.904" v="140" actId="14100"/>
        <pc:sldMkLst>
          <pc:docMk/>
          <pc:sldMk cId="3714259441" sldId="398"/>
        </pc:sldMkLst>
        <pc:spChg chg="mod">
          <ac:chgData name="Rini Wongso" userId="63eaad76-91a1-4ce2-80f5-744d53874659" providerId="ADAL" clId="{3EAED586-F85E-4CA5-8B27-3833F64B8089}" dt="2018-11-26T02:49:11.904" v="140" actId="14100"/>
          <ac:spMkLst>
            <pc:docMk/>
            <pc:sldMk cId="3714259441" sldId="398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16.201" v="141" actId="14100"/>
        <pc:sldMkLst>
          <pc:docMk/>
          <pc:sldMk cId="818710157" sldId="399"/>
        </pc:sldMkLst>
        <pc:spChg chg="mod">
          <ac:chgData name="Rini Wongso" userId="63eaad76-91a1-4ce2-80f5-744d53874659" providerId="ADAL" clId="{3EAED586-F85E-4CA5-8B27-3833F64B8089}" dt="2018-11-26T02:49:16.201" v="141" actId="14100"/>
          <ac:spMkLst>
            <pc:docMk/>
            <pc:sldMk cId="818710157" sldId="399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20.576" v="142" actId="14100"/>
        <pc:sldMkLst>
          <pc:docMk/>
          <pc:sldMk cId="3775236062" sldId="400"/>
        </pc:sldMkLst>
        <pc:spChg chg="mod">
          <ac:chgData name="Rini Wongso" userId="63eaad76-91a1-4ce2-80f5-744d53874659" providerId="ADAL" clId="{3EAED586-F85E-4CA5-8B27-3833F64B8089}" dt="2018-11-26T02:49:20.576" v="142" actId="14100"/>
          <ac:spMkLst>
            <pc:docMk/>
            <pc:sldMk cId="3775236062" sldId="400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8:45.250" v="136" actId="14100"/>
        <pc:sldMkLst>
          <pc:docMk/>
          <pc:sldMk cId="3332593500" sldId="401"/>
        </pc:sldMkLst>
        <pc:spChg chg="mod">
          <ac:chgData name="Rini Wongso" userId="63eaad76-91a1-4ce2-80f5-744d53874659" providerId="ADAL" clId="{3EAED586-F85E-4CA5-8B27-3833F64B8089}" dt="2018-11-26T02:48:45.250" v="136" actId="14100"/>
          <ac:spMkLst>
            <pc:docMk/>
            <pc:sldMk cId="3332593500" sldId="401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25.963" v="143" actId="14100"/>
        <pc:sldMkLst>
          <pc:docMk/>
          <pc:sldMk cId="3121016221" sldId="402"/>
        </pc:sldMkLst>
        <pc:spChg chg="mod">
          <ac:chgData name="Rini Wongso" userId="63eaad76-91a1-4ce2-80f5-744d53874659" providerId="ADAL" clId="{3EAED586-F85E-4CA5-8B27-3833F64B8089}" dt="2018-11-26T02:40:53.617" v="61" actId="1076"/>
          <ac:spMkLst>
            <pc:docMk/>
            <pc:sldMk cId="3121016221" sldId="402"/>
            <ac:spMk id="5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9:25.963" v="143" actId="14100"/>
          <ac:spMkLst>
            <pc:docMk/>
            <pc:sldMk cId="3121016221" sldId="402"/>
            <ac:spMk id="6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39:16.019" v="38" actId="20577"/>
          <ac:spMkLst>
            <pc:docMk/>
            <pc:sldMk cId="3121016221" sldId="402"/>
            <ac:spMk id="61" creationId="{00000000-0000-0000-0000-000000000000}"/>
          </ac:spMkLst>
        </pc:spChg>
        <pc:cxnChg chg="mod">
          <ac:chgData name="Rini Wongso" userId="63eaad76-91a1-4ce2-80f5-744d53874659" providerId="ADAL" clId="{3EAED586-F85E-4CA5-8B27-3833F64B8089}" dt="2018-11-26T02:41:17.517" v="67" actId="14100"/>
          <ac:cxnSpMkLst>
            <pc:docMk/>
            <pc:sldMk cId="3121016221" sldId="402"/>
            <ac:cxnSpMk id="39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41:07.033" v="65" actId="14100"/>
          <ac:cxnSpMkLst>
            <pc:docMk/>
            <pc:sldMk cId="3121016221" sldId="402"/>
            <ac:cxnSpMk id="46" creationId="{00000000-0000-0000-0000-000000000000}"/>
          </ac:cxnSpMkLst>
        </pc:cxnChg>
      </pc:sldChg>
      <pc:sldChg chg="addSp delSp modSp">
        <pc:chgData name="Rini Wongso" userId="63eaad76-91a1-4ce2-80f5-744d53874659" providerId="ADAL" clId="{3EAED586-F85E-4CA5-8B27-3833F64B8089}" dt="2018-11-26T02:50:02.534" v="147" actId="20577"/>
        <pc:sldMkLst>
          <pc:docMk/>
          <pc:sldMk cId="2253660913" sldId="403"/>
        </pc:sldMkLst>
        <pc:spChg chg="del">
          <ac:chgData name="Rini Wongso" userId="63eaad76-91a1-4ce2-80f5-744d53874659" providerId="ADAL" clId="{3EAED586-F85E-4CA5-8B27-3833F64B8089}" dt="2018-11-26T02:47:27.764" v="116" actId="478"/>
          <ac:spMkLst>
            <pc:docMk/>
            <pc:sldMk cId="2253660913" sldId="403"/>
            <ac:spMk id="51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50:02.534" v="147" actId="20577"/>
          <ac:spMkLst>
            <pc:docMk/>
            <pc:sldMk cId="2253660913" sldId="403"/>
            <ac:spMk id="60" creationId="{00000000-0000-0000-0000-000000000000}"/>
          </ac:spMkLst>
        </pc:spChg>
        <pc:spChg chg="add">
          <ac:chgData name="Rini Wongso" userId="63eaad76-91a1-4ce2-80f5-744d53874659" providerId="ADAL" clId="{3EAED586-F85E-4CA5-8B27-3833F64B8089}" dt="2018-11-26T02:47:36.998" v="118"/>
          <ac:spMkLst>
            <pc:docMk/>
            <pc:sldMk cId="2253660913" sldId="403"/>
            <ac:spMk id="62" creationId="{ED1DA17F-01E6-4135-AEDD-6AFE978C6AA8}"/>
          </ac:spMkLst>
        </pc:spChg>
        <pc:cxnChg chg="del mod">
          <ac:chgData name="Rini Wongso" userId="63eaad76-91a1-4ce2-80f5-744d53874659" providerId="ADAL" clId="{3EAED586-F85E-4CA5-8B27-3833F64B8089}" dt="2018-11-26T02:47:29.170" v="117" actId="478"/>
          <ac:cxnSpMkLst>
            <pc:docMk/>
            <pc:sldMk cId="2253660913" sldId="403"/>
            <ac:cxnSpMk id="40" creationId="{00000000-0000-0000-0000-000000000000}"/>
          </ac:cxnSpMkLst>
        </pc:cxnChg>
        <pc:cxnChg chg="add mod">
          <ac:chgData name="Rini Wongso" userId="63eaad76-91a1-4ce2-80f5-744d53874659" providerId="ADAL" clId="{3EAED586-F85E-4CA5-8B27-3833F64B8089}" dt="2018-11-26T02:47:53.532" v="121" actId="14100"/>
          <ac:cxnSpMkLst>
            <pc:docMk/>
            <pc:sldMk cId="2253660913" sldId="403"/>
            <ac:cxnSpMk id="63" creationId="{EA6E71FA-27EB-43FC-BAE5-AA83C9A9899E}"/>
          </ac:cxnSpMkLst>
        </pc:cxnChg>
      </pc:sldChg>
      <pc:sldChg chg="addSp delSp modSp">
        <pc:chgData name="Rini Wongso" userId="63eaad76-91a1-4ce2-80f5-744d53874659" providerId="ADAL" clId="{3EAED586-F85E-4CA5-8B27-3833F64B8089}" dt="2018-11-26T02:51:22.794" v="165" actId="14100"/>
        <pc:sldMkLst>
          <pc:docMk/>
          <pc:sldMk cId="1205700968" sldId="404"/>
        </pc:sldMkLst>
        <pc:spChg chg="mod">
          <ac:chgData name="Rini Wongso" userId="63eaad76-91a1-4ce2-80f5-744d53874659" providerId="ADAL" clId="{3EAED586-F85E-4CA5-8B27-3833F64B8089}" dt="2018-11-26T02:50:44.462" v="155" actId="207"/>
          <ac:spMkLst>
            <pc:docMk/>
            <pc:sldMk cId="1205700968" sldId="404"/>
            <ac:spMk id="60" creationId="{00000000-0000-0000-0000-000000000000}"/>
          </ac:spMkLst>
        </pc:spChg>
        <pc:cxnChg chg="del mod">
          <ac:chgData name="Rini Wongso" userId="63eaad76-91a1-4ce2-80f5-744d53874659" providerId="ADAL" clId="{3EAED586-F85E-4CA5-8B27-3833F64B8089}" dt="2018-11-26T02:50:52.586" v="156" actId="478"/>
          <ac:cxnSpMkLst>
            <pc:docMk/>
            <pc:sldMk cId="1205700968" sldId="404"/>
            <ac:cxnSpMk id="39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0:55.899" v="157" actId="478"/>
          <ac:cxnSpMkLst>
            <pc:docMk/>
            <pc:sldMk cId="1205700968" sldId="404"/>
            <ac:cxnSpMk id="40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51:10.607" v="162" actId="14100"/>
          <ac:cxnSpMkLst>
            <pc:docMk/>
            <pc:sldMk cId="1205700968" sldId="404"/>
            <ac:cxnSpMk id="44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0:10.612" v="148" actId="478"/>
          <ac:cxnSpMkLst>
            <pc:docMk/>
            <pc:sldMk cId="1205700968" sldId="404"/>
            <ac:cxnSpMk id="46" creationId="{00000000-0000-0000-0000-000000000000}"/>
          </ac:cxnSpMkLst>
        </pc:cxnChg>
        <pc:cxnChg chg="add mod">
          <ac:chgData name="Rini Wongso" userId="63eaad76-91a1-4ce2-80f5-744d53874659" providerId="ADAL" clId="{3EAED586-F85E-4CA5-8B27-3833F64B8089}" dt="2018-11-26T02:50:19.158" v="151" actId="14100"/>
          <ac:cxnSpMkLst>
            <pc:docMk/>
            <pc:sldMk cId="1205700968" sldId="404"/>
            <ac:cxnSpMk id="62" creationId="{83E71970-7F18-4865-A700-42CC673988DD}"/>
          </ac:cxnSpMkLst>
        </pc:cxnChg>
        <pc:cxnChg chg="add mod">
          <ac:chgData name="Rini Wongso" userId="63eaad76-91a1-4ce2-80f5-744d53874659" providerId="ADAL" clId="{3EAED586-F85E-4CA5-8B27-3833F64B8089}" dt="2018-11-26T02:51:05.357" v="160" actId="14100"/>
          <ac:cxnSpMkLst>
            <pc:docMk/>
            <pc:sldMk cId="1205700968" sldId="404"/>
            <ac:cxnSpMk id="63" creationId="{2EE970CC-EF03-41BE-87C4-003718E48311}"/>
          </ac:cxnSpMkLst>
        </pc:cxnChg>
        <pc:cxnChg chg="add mod">
          <ac:chgData name="Rini Wongso" userId="63eaad76-91a1-4ce2-80f5-744d53874659" providerId="ADAL" clId="{3EAED586-F85E-4CA5-8B27-3833F64B8089}" dt="2018-11-26T02:51:22.794" v="165" actId="14100"/>
          <ac:cxnSpMkLst>
            <pc:docMk/>
            <pc:sldMk cId="1205700968" sldId="404"/>
            <ac:cxnSpMk id="64" creationId="{715A201C-77F7-48D6-BD96-BD374653CB7A}"/>
          </ac:cxnSpMkLst>
        </pc:cxnChg>
      </pc:sldChg>
      <pc:sldChg chg="addSp delSp modSp">
        <pc:chgData name="Rini Wongso" userId="63eaad76-91a1-4ce2-80f5-744d53874659" providerId="ADAL" clId="{3EAED586-F85E-4CA5-8B27-3833F64B8089}" dt="2018-11-26T02:55:06.903" v="214" actId="207"/>
        <pc:sldMkLst>
          <pc:docMk/>
          <pc:sldMk cId="2080606198" sldId="405"/>
        </pc:sldMkLst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0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2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3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5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6" creationId="{00000000-0000-0000-0000-000000000000}"/>
          </ac:spMkLst>
        </pc:spChg>
        <pc:spChg chg="del mod">
          <ac:chgData name="Rini Wongso" userId="63eaad76-91a1-4ce2-80f5-744d53874659" providerId="ADAL" clId="{3EAED586-F85E-4CA5-8B27-3833F64B8089}" dt="2018-11-26T02:52:53.950" v="185" actId="478"/>
          <ac:spMkLst>
            <pc:docMk/>
            <pc:sldMk cId="2080606198" sldId="405"/>
            <ac:spMk id="45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49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0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1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2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3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4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5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6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7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8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9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55:06.903" v="214" actId="207"/>
          <ac:spMkLst>
            <pc:docMk/>
            <pc:sldMk cId="2080606198" sldId="405"/>
            <ac:spMk id="60" creationId="{00000000-0000-0000-0000-000000000000}"/>
          </ac:spMkLst>
        </pc:spChg>
        <pc:spChg chg="del mod">
          <ac:chgData name="Rini Wongso" userId="63eaad76-91a1-4ce2-80f5-744d53874659" providerId="ADAL" clId="{3EAED586-F85E-4CA5-8B27-3833F64B8089}" dt="2018-11-26T02:53:03.371" v="186" actId="478"/>
          <ac:spMkLst>
            <pc:docMk/>
            <pc:sldMk cId="2080606198" sldId="405"/>
            <ac:spMk id="61" creationId="{00000000-0000-0000-0000-000000000000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2" creationId="{6275F62B-3D2C-46C8-BA8C-69262AE47BCD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3" creationId="{90ABAFB4-512C-4253-AD08-725B9B0A07E5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4" creationId="{5AABFFB8-555C-4BE6-A24E-BA8EDB0F2A44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5" creationId="{35EC119C-6A18-4FB9-A018-014CD87F5A64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6" creationId="{2F6B8BB2-48E2-4D81-A47D-5C52DA8D86A3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3" creationId="{DFE5D762-929E-45E7-AA2C-CFF861947789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6" creationId="{13360AA4-5931-4185-998D-FDEF661E9690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7" creationId="{98303D8A-9B91-4B2A-8DD3-30AE5AE82686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8" creationId="{02C31E38-057F-4CC2-8CF5-E09F21F589E1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9" creationId="{FEA11F69-876D-4F7F-A4AA-A59E23B5A78A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0" creationId="{2DE4D196-4544-431C-A49E-6FADBD7D6FD2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1" creationId="{55FD4C27-73FA-4163-88C6-56CA6AEAEB3C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2" creationId="{912ECF42-1FFD-4250-9B1C-7BD750FC5F8D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3" creationId="{43CC2D4F-C521-4F44-A25F-199CA9145C2B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4" creationId="{C0A148A0-1887-4CCB-B724-98CCDC4CD8B6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5" creationId="{7FE156F1-0ECD-4D23-AD33-66393E0FC202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6" creationId="{F1F02881-4E38-4CDF-9CD2-6AAF6814589C}"/>
          </ac:spMkLst>
        </pc:spChg>
        <pc:spChg chg="add mod">
          <ac:chgData name="Rini Wongso" userId="63eaad76-91a1-4ce2-80f5-744d53874659" providerId="ADAL" clId="{3EAED586-F85E-4CA5-8B27-3833F64B8089}" dt="2018-11-26T02:54:03.608" v="200" actId="20577"/>
          <ac:spMkLst>
            <pc:docMk/>
            <pc:sldMk cId="2080606198" sldId="405"/>
            <ac:spMk id="87" creationId="{2B8A3F87-B7DC-4A79-B6F4-C88C9CB3399A}"/>
          </ac:spMkLst>
        </pc:spChg>
        <pc:spChg chg="mod">
          <ac:chgData name="Rini Wongso" userId="63eaad76-91a1-4ce2-80f5-744d53874659" providerId="ADAL" clId="{3EAED586-F85E-4CA5-8B27-3833F64B8089}" dt="2018-11-26T02:52:44.622" v="180" actId="1076"/>
          <ac:spMkLst>
            <pc:docMk/>
            <pc:sldMk cId="2080606198" sldId="405"/>
            <ac:spMk id="7170" creationId="{00000000-0000-0000-0000-000000000000}"/>
          </ac:spMkLst>
        </pc:sp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37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38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39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0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1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2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3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42.450" v="178" actId="478"/>
          <ac:cxnSpMkLst>
            <pc:docMk/>
            <pc:sldMk cId="2080606198" sldId="405"/>
            <ac:cxnSpMk id="44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6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7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8" creationId="{00000000-0000-0000-0000-000000000000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67" creationId="{7D2F9903-704C-4B88-9D6D-02861C8EE8D7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68" creationId="{024A9D3A-E362-4542-B814-AA357AA96A02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69" creationId="{A310B37B-9152-490A-922C-508F4C146903}"/>
          </ac:cxnSpMkLst>
        </pc:cxnChg>
        <pc:cxnChg chg="add del mod">
          <ac:chgData name="Rini Wongso" userId="63eaad76-91a1-4ce2-80f5-744d53874659" providerId="ADAL" clId="{3EAED586-F85E-4CA5-8B27-3833F64B8089}" dt="2018-11-26T02:54:28.969" v="206" actId="478"/>
          <ac:cxnSpMkLst>
            <pc:docMk/>
            <pc:sldMk cId="2080606198" sldId="405"/>
            <ac:cxnSpMk id="70" creationId="{3FA463B5-949B-4A2A-8A17-9772BEFFCDCA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71" creationId="{0AC32117-F8ED-4037-A471-A937D9BB277E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72" creationId="{E284FDFD-D6B1-4D4A-934F-1842290F768E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74" creationId="{86809AE9-3E7A-42F2-A602-46980999CCB9}"/>
          </ac:cxnSpMkLst>
        </pc:cxnChg>
        <pc:cxnChg chg="add mod">
          <ac:chgData name="Rini Wongso" userId="63eaad76-91a1-4ce2-80f5-744d53874659" providerId="ADAL" clId="{3EAED586-F85E-4CA5-8B27-3833F64B8089}" dt="2018-11-26T02:54:12.806" v="203" actId="14100"/>
          <ac:cxnSpMkLst>
            <pc:docMk/>
            <pc:sldMk cId="2080606198" sldId="405"/>
            <ac:cxnSpMk id="75" creationId="{6778F4E9-9B5D-461B-9207-017DA9D1B189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88" creationId="{BB7B24A4-8AA0-4963-924F-C68F7B522889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89" creationId="{1E7AA242-F3D5-498A-994E-BC86CDE0103C}"/>
          </ac:cxnSpMkLst>
        </pc:cxnChg>
        <pc:cxnChg chg="add del mod">
          <ac:chgData name="Rini Wongso" userId="63eaad76-91a1-4ce2-80f5-744d53874659" providerId="ADAL" clId="{3EAED586-F85E-4CA5-8B27-3833F64B8089}" dt="2018-11-26T02:53:46.593" v="190" actId="478"/>
          <ac:cxnSpMkLst>
            <pc:docMk/>
            <pc:sldMk cId="2080606198" sldId="405"/>
            <ac:cxnSpMk id="90" creationId="{18363B1D-7747-4D98-A3BC-7BA213725569}"/>
          </ac:cxnSpMkLst>
        </pc:cxnChg>
        <pc:cxnChg chg="add mod">
          <ac:chgData name="Rini Wongso" userId="63eaad76-91a1-4ce2-80f5-744d53874659" providerId="ADAL" clId="{3EAED586-F85E-4CA5-8B27-3833F64B8089}" dt="2018-11-26T02:54:35.782" v="209" actId="14100"/>
          <ac:cxnSpMkLst>
            <pc:docMk/>
            <pc:sldMk cId="2080606198" sldId="405"/>
            <ac:cxnSpMk id="91" creationId="{288E0D01-A164-4500-B66C-32273DBC4C8A}"/>
          </ac:cxnSpMkLst>
        </pc:cxnChg>
        <pc:cxnChg chg="add mod">
          <ac:chgData name="Rini Wongso" userId="63eaad76-91a1-4ce2-80f5-744d53874659" providerId="ADAL" clId="{3EAED586-F85E-4CA5-8B27-3833F64B8089}" dt="2018-11-26T02:54:48.200" v="213" actId="14100"/>
          <ac:cxnSpMkLst>
            <pc:docMk/>
            <pc:sldMk cId="2080606198" sldId="405"/>
            <ac:cxnSpMk id="92" creationId="{DCD464C2-E48B-4D70-BE36-12C0CCEADD03}"/>
          </ac:cxnSpMkLst>
        </pc:cxnChg>
      </pc:sldChg>
      <pc:sldChg chg="del">
        <pc:chgData name="Rini Wongso" userId="63eaad76-91a1-4ce2-80f5-744d53874659" providerId="ADAL" clId="{3EAED586-F85E-4CA5-8B27-3833F64B8089}" dt="2018-11-26T02:55:14.281" v="216" actId="2696"/>
        <pc:sldMkLst>
          <pc:docMk/>
          <pc:sldMk cId="2140574651" sldId="406"/>
        </pc:sldMkLst>
      </pc:sldChg>
      <pc:sldChg chg="modSp add del">
        <pc:chgData name="Rini Wongso" userId="63eaad76-91a1-4ce2-80f5-744d53874659" providerId="ADAL" clId="{3EAED586-F85E-4CA5-8B27-3833F64B8089}" dt="2018-11-26T02:57:40.079" v="232" actId="2696"/>
        <pc:sldMkLst>
          <pc:docMk/>
          <pc:sldMk cId="680367318" sldId="407"/>
        </pc:sldMkLst>
        <pc:spChg chg="mod">
          <ac:chgData name="Rini Wongso" userId="63eaad76-91a1-4ce2-80f5-744d53874659" providerId="ADAL" clId="{3EAED586-F85E-4CA5-8B27-3833F64B8089}" dt="2018-11-26T02:57:31.266" v="231" actId="6549"/>
          <ac:spMkLst>
            <pc:docMk/>
            <pc:sldMk cId="680367318" sldId="407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58:03.606" v="234" actId="6549"/>
        <pc:sldMkLst>
          <pc:docMk/>
          <pc:sldMk cId="3795136676" sldId="408"/>
        </pc:sldMkLst>
        <pc:spChg chg="mod">
          <ac:chgData name="Rini Wongso" userId="63eaad76-91a1-4ce2-80f5-744d53874659" providerId="ADAL" clId="{3EAED586-F85E-4CA5-8B27-3833F64B8089}" dt="2018-11-26T02:58:03.606" v="234" actId="6549"/>
          <ac:spMkLst>
            <pc:docMk/>
            <pc:sldMk cId="3795136676" sldId="408"/>
            <ac:spMk id="60" creationId="{00000000-0000-0000-0000-000000000000}"/>
          </ac:spMkLst>
        </pc:spChg>
      </pc:sldChg>
      <pc:sldChg chg="delSp">
        <pc:chgData name="Rini Wongso" userId="63eaad76-91a1-4ce2-80f5-744d53874659" providerId="ADAL" clId="{3EAED586-F85E-4CA5-8B27-3833F64B8089}" dt="2018-11-26T03:04:14.133" v="244" actId="478"/>
        <pc:sldMkLst>
          <pc:docMk/>
          <pc:sldMk cId="2765139139" sldId="414"/>
        </pc:sldMkLst>
        <pc:spChg chg="del">
          <ac:chgData name="Rini Wongso" userId="63eaad76-91a1-4ce2-80f5-744d53874659" providerId="ADAL" clId="{3EAED586-F85E-4CA5-8B27-3833F64B8089}" dt="2018-11-26T03:04:14.133" v="244" actId="478"/>
          <ac:spMkLst>
            <pc:docMk/>
            <pc:sldMk cId="2765139139" sldId="414"/>
            <ac:spMk id="5124" creationId="{00000000-0000-0000-0000-000000000000}"/>
          </ac:spMkLst>
        </pc:spChg>
      </pc:sldChg>
      <pc:sldChg chg="del">
        <pc:chgData name="Rini Wongso" userId="63eaad76-91a1-4ce2-80f5-744d53874659" providerId="ADAL" clId="{3EAED586-F85E-4CA5-8B27-3833F64B8089}" dt="2018-11-26T03:04:10.576" v="243" actId="2696"/>
        <pc:sldMkLst>
          <pc:docMk/>
          <pc:sldMk cId="3493706670" sldId="415"/>
        </pc:sldMkLst>
      </pc:sldChg>
      <pc:sldChg chg="del">
        <pc:chgData name="Rini Wongso" userId="63eaad76-91a1-4ce2-80f5-744d53874659" providerId="ADAL" clId="{3EAED586-F85E-4CA5-8B27-3833F64B8089}" dt="2018-11-26T10:13:07.550" v="245" actId="2696"/>
        <pc:sldMkLst>
          <pc:docMk/>
          <pc:sldMk cId="3839077661" sldId="416"/>
        </pc:sldMkLst>
      </pc:sldChg>
      <pc:sldChg chg="modSp add">
        <pc:chgData name="Rini Wongso" userId="63eaad76-91a1-4ce2-80f5-744d53874659" providerId="ADAL" clId="{3EAED586-F85E-4CA5-8B27-3833F64B8089}" dt="2018-11-26T02:48:37.235" v="134" actId="14100"/>
        <pc:sldMkLst>
          <pc:docMk/>
          <pc:sldMk cId="757977079" sldId="417"/>
        </pc:sldMkLst>
        <pc:spChg chg="mod">
          <ac:chgData name="Rini Wongso" userId="63eaad76-91a1-4ce2-80f5-744d53874659" providerId="ADAL" clId="{3EAED586-F85E-4CA5-8B27-3833F64B8089}" dt="2018-11-26T02:43:43.309" v="78" actId="1076"/>
          <ac:spMkLst>
            <pc:docMk/>
            <pc:sldMk cId="757977079" sldId="417"/>
            <ac:spMk id="5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6:58.696" v="115" actId="1076"/>
          <ac:spMkLst>
            <pc:docMk/>
            <pc:sldMk cId="757977079" sldId="417"/>
            <ac:spMk id="51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3:20.587" v="74" actId="1076"/>
          <ac:spMkLst>
            <pc:docMk/>
            <pc:sldMk cId="757977079" sldId="417"/>
            <ac:spMk id="52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8:37.235" v="134" actId="14100"/>
          <ac:spMkLst>
            <pc:docMk/>
            <pc:sldMk cId="757977079" sldId="417"/>
            <ac:spMk id="6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4:59.435" v="88" actId="20577"/>
          <ac:spMkLst>
            <pc:docMk/>
            <pc:sldMk cId="757977079" sldId="417"/>
            <ac:spMk id="61" creationId="{00000000-0000-0000-0000-000000000000}"/>
          </ac:spMkLst>
        </pc:spChg>
        <pc:cxnChg chg="mod">
          <ac:chgData name="Rini Wongso" userId="63eaad76-91a1-4ce2-80f5-744d53874659" providerId="ADAL" clId="{3EAED586-F85E-4CA5-8B27-3833F64B8089}" dt="2018-11-26T02:44:09.998" v="84" actId="14100"/>
          <ac:cxnSpMkLst>
            <pc:docMk/>
            <pc:sldMk cId="757977079" sldId="417"/>
            <ac:cxnSpMk id="39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45:42.009" v="97" actId="14100"/>
          <ac:cxnSpMkLst>
            <pc:docMk/>
            <pc:sldMk cId="757977079" sldId="417"/>
            <ac:cxnSpMk id="40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45:51.993" v="100" actId="14100"/>
          <ac:cxnSpMkLst>
            <pc:docMk/>
            <pc:sldMk cId="757977079" sldId="417"/>
            <ac:cxnSpMk id="46" creationId="{00000000-0000-0000-0000-000000000000}"/>
          </ac:cxnSpMkLst>
        </pc:cxnChg>
      </pc:sldChg>
      <pc:sldChg chg="addSp delSp modSp add">
        <pc:chgData name="Rini Wongso" userId="63eaad76-91a1-4ce2-80f5-744d53874659" providerId="ADAL" clId="{3EAED586-F85E-4CA5-8B27-3833F64B8089}" dt="2018-11-26T02:58:30.152" v="242" actId="20577"/>
        <pc:sldMkLst>
          <pc:docMk/>
          <pc:sldMk cId="1692866592" sldId="418"/>
        </pc:sldMkLst>
        <pc:spChg chg="mod">
          <ac:chgData name="Rini Wongso" userId="63eaad76-91a1-4ce2-80f5-744d53874659" providerId="ADAL" clId="{3EAED586-F85E-4CA5-8B27-3833F64B8089}" dt="2018-11-26T02:58:30.152" v="242" actId="20577"/>
          <ac:spMkLst>
            <pc:docMk/>
            <pc:sldMk cId="1692866592" sldId="418"/>
            <ac:spMk id="2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55:33.374" v="219" actId="1076"/>
          <ac:spMkLst>
            <pc:docMk/>
            <pc:sldMk cId="1692866592" sldId="418"/>
            <ac:spMk id="87" creationId="{2B8A3F87-B7DC-4A79-B6F4-C88C9CB3399A}"/>
          </ac:spMkLst>
        </pc:spChg>
        <pc:cxnChg chg="add mod">
          <ac:chgData name="Rini Wongso" userId="63eaad76-91a1-4ce2-80f5-744d53874659" providerId="ADAL" clId="{3EAED586-F85E-4CA5-8B27-3833F64B8089}" dt="2018-11-26T02:56:44.215" v="229" actId="14100"/>
          <ac:cxnSpMkLst>
            <pc:docMk/>
            <pc:sldMk cId="1692866592" sldId="418"/>
            <ac:cxnSpMk id="39" creationId="{28C150D0-96FF-4865-B896-721FB9748D47}"/>
          </ac:cxnSpMkLst>
        </pc:cxnChg>
        <pc:cxnChg chg="mod">
          <ac:chgData name="Rini Wongso" userId="63eaad76-91a1-4ce2-80f5-744d53874659" providerId="ADAL" clId="{3EAED586-F85E-4CA5-8B27-3833F64B8089}" dt="2018-11-26T02:56:18.966" v="226" actId="14100"/>
          <ac:cxnSpMkLst>
            <pc:docMk/>
            <pc:sldMk cId="1692866592" sldId="418"/>
            <ac:cxnSpMk id="75" creationId="{6778F4E9-9B5D-461B-9207-017DA9D1B189}"/>
          </ac:cxnSpMkLst>
        </pc:cxnChg>
        <pc:cxnChg chg="del mod">
          <ac:chgData name="Rini Wongso" userId="63eaad76-91a1-4ce2-80f5-744d53874659" providerId="ADAL" clId="{3EAED586-F85E-4CA5-8B27-3833F64B8089}" dt="2018-11-26T02:55:36.952" v="220" actId="478"/>
          <ac:cxnSpMkLst>
            <pc:docMk/>
            <pc:sldMk cId="1692866592" sldId="418"/>
            <ac:cxnSpMk id="91" creationId="{288E0D01-A164-4500-B66C-32273DBC4C8A}"/>
          </ac:cxnSpMkLst>
        </pc:cxnChg>
      </pc:sldChg>
      <pc:sldChg chg="add del">
        <pc:chgData name="Rini Wongso" userId="63eaad76-91a1-4ce2-80f5-744d53874659" providerId="ADAL" clId="{3EAED586-F85E-4CA5-8B27-3833F64B8089}" dt="2018-11-26T02:49:35.337" v="145"/>
        <pc:sldMkLst>
          <pc:docMk/>
          <pc:sldMk cId="3088143715" sldId="41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8T09:41:57.401" idx="1">
    <p:pos x="5164" y="3789"/>
    <p:text>A - C - E - F</p:text>
    <p:extLst>
      <p:ext uri="{C676402C-5697-4E1C-873F-D02D1690AC5C}">
        <p15:threadingInfo xmlns:p15="http://schemas.microsoft.com/office/powerpoint/2012/main" timeZoneBias="-420"/>
      </p:ext>
    </p:extLst>
  </p:cm>
  <p:cm authorId="1" dt="2016-06-08T09:42:08.947" idx="2">
    <p:pos x="5146" y="2669"/>
    <p:text>A - C - F</p:text>
    <p:extLst>
      <p:ext uri="{C676402C-5697-4E1C-873F-D02D1690AC5C}">
        <p15:threadingInfo xmlns:p15="http://schemas.microsoft.com/office/powerpoint/2012/main" timeZoneBias="-420"/>
      </p:ext>
    </p:extLst>
  </p:cm>
  <p:cm authorId="1" dt="2016-06-08T09:42:16.595" idx="3">
    <p:pos x="5146" y="2150"/>
    <p:text>A - F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is implementation of priority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1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6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0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2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8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0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1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7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8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8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7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7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359-9F48-42EF-A355-26F25AC9163B}" type="datetime1">
              <a:rPr lang="en-US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EB7E-3145-403B-B703-330A724EC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968D-67D3-4C01-84FE-BC61BB682515}" type="datetime1">
              <a:rPr lang="en-US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D059-C255-4F2F-BF8D-6DE691BC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11/27/2018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://visualgo.net/mst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cs.usfca.edu/~galles/visualization/Dijkstra.html" TargetMode="External"/><Relationship Id="rId4" Type="http://schemas.openxmlformats.org/officeDocument/2006/relationships/hyperlink" Target="https://visualgo.net/id/sssp?slide=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24-26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95400" y="2163688"/>
            <a:ext cx="7467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Prim's algorithm: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 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Create an array with name is T.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Choose starting vertex.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Whenever each vertex is pointed, the edge which connected to it will be signed as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Compare all the active edges value, find the smallest number.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Add the node with smallest active edge to T.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Do step 3 to 5 while the node in T is fewer the total node exist.</a:t>
            </a:r>
          </a:p>
        </p:txBody>
      </p:sp>
    </p:spTree>
    <p:extLst>
      <p:ext uri="{BB962C8B-B14F-4D97-AF65-F5344CB8AC3E}">
        <p14:creationId xmlns:p14="http://schemas.microsoft.com/office/powerpoint/2010/main" val="20916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086600" cy="4289648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Prim's algorithm with Heap Implementation: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 = {s}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enqueue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edges connected to s in PQ (by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weight)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 (!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PQ.isEmpty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if (vertex v linked with e=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PQ.remove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in T)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T = T ∪ {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v,e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enqueue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edges connected to v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else 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ignore e</a:t>
            </a:r>
          </a:p>
        </p:txBody>
      </p:sp>
    </p:spTree>
    <p:extLst>
      <p:ext uri="{BB962C8B-B14F-4D97-AF65-F5344CB8AC3E}">
        <p14:creationId xmlns:p14="http://schemas.microsoft.com/office/powerpoint/2010/main" val="9550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:</a:t>
            </a:r>
          </a:p>
          <a:p>
            <a:pPr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Transform the graph below into MST form using 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Prim’s Algorithm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398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F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5167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US" b="1" u="sng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– F (4)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75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8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97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1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277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158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95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6519" y="5406315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Count in T is 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same as total 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 node</a:t>
            </a:r>
          </a:p>
        </p:txBody>
      </p:sp>
    </p:spTree>
    <p:extLst>
      <p:ext uri="{BB962C8B-B14F-4D97-AF65-F5344CB8AC3E}">
        <p14:creationId xmlns:p14="http://schemas.microsoft.com/office/powerpoint/2010/main" val="27026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62600" y="3231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27587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705600" y="3689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27543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3689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8" name="Straight Connector 67"/>
          <p:cNvCxnSpPr>
            <a:stCxn id="63" idx="7"/>
            <a:endCxn id="64" idx="2"/>
          </p:cNvCxnSpPr>
          <p:nvPr/>
        </p:nvCxnSpPr>
        <p:spPr>
          <a:xfrm flipV="1">
            <a:off x="5952845" y="29873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5"/>
            <a:endCxn id="65" idx="2"/>
          </p:cNvCxnSpPr>
          <p:nvPr/>
        </p:nvCxnSpPr>
        <p:spPr>
          <a:xfrm>
            <a:off x="5952845" y="3622114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6"/>
            <a:endCxn id="67" idx="2"/>
          </p:cNvCxnSpPr>
          <p:nvPr/>
        </p:nvCxnSpPr>
        <p:spPr>
          <a:xfrm>
            <a:off x="7162800" y="391766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3"/>
            <a:endCxn id="65" idx="7"/>
          </p:cNvCxnSpPr>
          <p:nvPr/>
        </p:nvCxnSpPr>
        <p:spPr>
          <a:xfrm flipH="1">
            <a:off x="7095845" y="3144596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1628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3" name="Straight Connector 72"/>
          <p:cNvCxnSpPr>
            <a:stCxn id="72" idx="7"/>
            <a:endCxn id="67" idx="4"/>
          </p:cNvCxnSpPr>
          <p:nvPr/>
        </p:nvCxnSpPr>
        <p:spPr>
          <a:xfrm flipV="1">
            <a:off x="7553045" y="4146269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31174" y="29211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7156" y="3064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65987" y="35505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42113" y="44543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23542" y="38908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43114" y="374358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69808" y="31733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24445" y="364067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8839" y="444670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74904" y="30218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26519" y="53340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</a:p>
          <a:p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(Process Step)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Value</a:t>
            </a:r>
          </a:p>
        </p:txBody>
      </p:sp>
    </p:spTree>
    <p:extLst>
      <p:ext uri="{BB962C8B-B14F-4D97-AF65-F5344CB8AC3E}">
        <p14:creationId xmlns:p14="http://schemas.microsoft.com/office/powerpoint/2010/main" val="375638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sort the edges of G in increasing order by length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Let the T as an array, 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initialize T as empty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for each edge e in sorted order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	if the endpoints of e on G are disconnected in T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	add e to T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393104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2163688"/>
            <a:ext cx="76200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 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Create an array with name is T.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Sort all the edges using heap (priority queue)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Take the most minimum value of the edge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If there is loop, continue to the next edge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Else add the edge to T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Repeat step 3 to 5 until all vertexes are visited</a:t>
            </a:r>
          </a:p>
        </p:txBody>
      </p:sp>
    </p:spTree>
    <p:extLst>
      <p:ext uri="{BB962C8B-B14F-4D97-AF65-F5344CB8AC3E}">
        <p14:creationId xmlns:p14="http://schemas.microsoft.com/office/powerpoint/2010/main" val="15127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:</a:t>
            </a:r>
          </a:p>
          <a:p>
            <a:pPr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the graph below into MST form using </a:t>
            </a:r>
            <a:r>
              <a:rPr lang="en-US" sz="18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396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3481" y="2590800"/>
            <a:ext cx="1504919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</p:spTree>
    <p:extLst>
      <p:ext uri="{BB962C8B-B14F-4D97-AF65-F5344CB8AC3E}">
        <p14:creationId xmlns:p14="http://schemas.microsoft.com/office/powerpoint/2010/main" val="282183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4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18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9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1827" y="2590800"/>
            <a:ext cx="2136173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3DD-EEE4-49F1-BEE1-642D0DC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7014-8C80-4557-AEF2-4F3AA9C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1B3E5E-9A33-4F1C-A4E3-13BAF710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Undirected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 Algorithm</a:t>
            </a:r>
          </a:p>
        </p:txBody>
      </p:sp>
    </p:spTree>
    <p:extLst>
      <p:ext uri="{BB962C8B-B14F-4D97-AF65-F5344CB8AC3E}">
        <p14:creationId xmlns:p14="http://schemas.microsoft.com/office/powerpoint/2010/main" val="23386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b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b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1827" y="2590800"/>
            <a:ext cx="2136173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3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9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cxnSpLocks/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 – E] is causing loop</a:t>
            </a:r>
          </a:p>
        </p:txBody>
      </p:sp>
    </p:spTree>
    <p:extLst>
      <p:ext uri="{BB962C8B-B14F-4D97-AF65-F5344CB8AC3E}">
        <p14:creationId xmlns:p14="http://schemas.microsoft.com/office/powerpoint/2010/main" val="312101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cxnSpLocks/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71512" y="3339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2862" y="2590800"/>
            <a:ext cx="2145138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[A – F] is causing loop</a:t>
            </a:r>
          </a:p>
        </p:txBody>
      </p:sp>
    </p:spTree>
    <p:extLst>
      <p:ext uri="{BB962C8B-B14F-4D97-AF65-F5344CB8AC3E}">
        <p14:creationId xmlns:p14="http://schemas.microsoft.com/office/powerpoint/2010/main" val="75797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2862" y="2590800"/>
            <a:ext cx="2145138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 – D] is causing loop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1DA17F-01E6-4135-AEDD-6AFE978C6AA8}"/>
              </a:ext>
            </a:extLst>
          </p:cNvPr>
          <p:cNvSpPr txBox="1"/>
          <p:nvPr/>
        </p:nvSpPr>
        <p:spPr>
          <a:xfrm>
            <a:off x="7971512" y="3339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6E71FA-27EB-43FC-BAE5-AA83C9A9899E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6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 – F] is causing loop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E71970-7F18-4865-A700-42CC673988DD}"/>
              </a:ext>
            </a:extLst>
          </p:cNvPr>
          <p:cNvCxnSpPr>
            <a:cxnSpLocks/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E970CC-EF03-41BE-87C4-003718E48311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5A201C-77F7-48D6-BD96-BD374653CB7A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00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5F62B-3D2C-46C8-BA8C-69262AE47BCD}"/>
              </a:ext>
            </a:extLst>
          </p:cNvPr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ABAFB4-512C-4253-AD08-725B9B0A07E5}"/>
              </a:ext>
            </a:extLst>
          </p:cNvPr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AABFFB8-555C-4BE6-A24E-BA8EDB0F2A44}"/>
              </a:ext>
            </a:extLst>
          </p:cNvPr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EC119C-6A18-4FB9-A018-014CD87F5A64}"/>
              </a:ext>
            </a:extLst>
          </p:cNvPr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F6B8BB2-48E2-4D81-A47D-5C52DA8D86A3}"/>
              </a:ext>
            </a:extLst>
          </p:cNvPr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2F9903-704C-4B88-9D6D-02861C8EE8D7}"/>
              </a:ext>
            </a:extLst>
          </p:cNvPr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4A9D3A-E362-4542-B814-AA357AA96A02}"/>
              </a:ext>
            </a:extLst>
          </p:cNvPr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10B37B-9152-490A-922C-508F4C146903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C32117-F8ED-4037-A471-A937D9BB277E}"/>
              </a:ext>
            </a:extLst>
          </p:cNvPr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84FDFD-D6B1-4D4A-934F-1842290F768E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FE5D762-929E-45E7-AA2C-CFF861947789}"/>
              </a:ext>
            </a:extLst>
          </p:cNvPr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809AE9-3E7A-42F2-A602-46980999CCB9}"/>
              </a:ext>
            </a:extLst>
          </p:cNvPr>
          <p:cNvCxnSpPr>
            <a:stCxn id="73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78F4E9-9B5D-461B-9207-017DA9D1B189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360AA4-5931-4185-998D-FDEF661E9690}"/>
              </a:ext>
            </a:extLst>
          </p:cNvPr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303D8A-9B91-4B2A-8DD3-30AE5AE82686}"/>
              </a:ext>
            </a:extLst>
          </p:cNvPr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C31E38-057F-4CC2-8CF5-E09F21F589E1}"/>
              </a:ext>
            </a:extLst>
          </p:cNvPr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A11F69-876D-4F7F-A4AA-A59E23B5A78A}"/>
              </a:ext>
            </a:extLst>
          </p:cNvPr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4D196-4544-431C-A49E-6FADBD7D6FD2}"/>
              </a:ext>
            </a:extLst>
          </p:cNvPr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FD4C27-73FA-4163-88C6-56CA6AEAEB3C}"/>
              </a:ext>
            </a:extLst>
          </p:cNvPr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2ECF42-1FFD-4250-9B1C-7BD750FC5F8D}"/>
              </a:ext>
            </a:extLst>
          </p:cNvPr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C2D4F-C521-4F44-A25F-199CA9145C2B}"/>
              </a:ext>
            </a:extLst>
          </p:cNvPr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A148A0-1887-4CCB-B724-98CCDC4CD8B6}"/>
              </a:ext>
            </a:extLst>
          </p:cNvPr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E156F1-0ECD-4D23-AD33-66393E0FC202}"/>
              </a:ext>
            </a:extLst>
          </p:cNvPr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F02881-4E38-4CDF-9CD2-6AAF6814589C}"/>
              </a:ext>
            </a:extLst>
          </p:cNvPr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8A3F87-B7DC-4A79-B6F4-C88C9CB3399A}"/>
              </a:ext>
            </a:extLst>
          </p:cNvPr>
          <p:cNvSpPr txBox="1"/>
          <p:nvPr/>
        </p:nvSpPr>
        <p:spPr>
          <a:xfrm>
            <a:off x="7239000" y="5334000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 – E] is causing loop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7B24A4-8AA0-4963-924F-C68F7B522889}"/>
              </a:ext>
            </a:extLst>
          </p:cNvPr>
          <p:cNvCxnSpPr>
            <a:cxnSpLocks/>
            <a:stCxn id="62" idx="4"/>
            <a:endCxn id="73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7AA242-F3D5-498A-994E-BC86CDE0103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8E0D01-A164-4500-B66C-32273DBC4C8A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D464C2-E48B-4D70-BE36-12C0CCEADD03}"/>
              </a:ext>
            </a:extLst>
          </p:cNvPr>
          <p:cNvCxnSpPr>
            <a:cxnSpLocks/>
            <a:stCxn id="64" idx="4"/>
            <a:endCxn id="73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0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5F62B-3D2C-46C8-BA8C-69262AE47BCD}"/>
              </a:ext>
            </a:extLst>
          </p:cNvPr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ABAFB4-512C-4253-AD08-725B9B0A07E5}"/>
              </a:ext>
            </a:extLst>
          </p:cNvPr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AABFFB8-555C-4BE6-A24E-BA8EDB0F2A44}"/>
              </a:ext>
            </a:extLst>
          </p:cNvPr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EC119C-6A18-4FB9-A018-014CD87F5A64}"/>
              </a:ext>
            </a:extLst>
          </p:cNvPr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F6B8BB2-48E2-4D81-A47D-5C52DA8D86A3}"/>
              </a:ext>
            </a:extLst>
          </p:cNvPr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2F9903-704C-4B88-9D6D-02861C8EE8D7}"/>
              </a:ext>
            </a:extLst>
          </p:cNvPr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4A9D3A-E362-4542-B814-AA357AA96A02}"/>
              </a:ext>
            </a:extLst>
          </p:cNvPr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10B37B-9152-490A-922C-508F4C146903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C32117-F8ED-4037-A471-A937D9BB277E}"/>
              </a:ext>
            </a:extLst>
          </p:cNvPr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84FDFD-D6B1-4D4A-934F-1842290F768E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FE5D762-929E-45E7-AA2C-CFF861947789}"/>
              </a:ext>
            </a:extLst>
          </p:cNvPr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809AE9-3E7A-42F2-A602-46980999CCB9}"/>
              </a:ext>
            </a:extLst>
          </p:cNvPr>
          <p:cNvCxnSpPr>
            <a:stCxn id="73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78F4E9-9B5D-461B-9207-017DA9D1B18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360AA4-5931-4185-998D-FDEF661E9690}"/>
              </a:ext>
            </a:extLst>
          </p:cNvPr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303D8A-9B91-4B2A-8DD3-30AE5AE82686}"/>
              </a:ext>
            </a:extLst>
          </p:cNvPr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C31E38-057F-4CC2-8CF5-E09F21F589E1}"/>
              </a:ext>
            </a:extLst>
          </p:cNvPr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A11F69-876D-4F7F-A4AA-A59E23B5A78A}"/>
              </a:ext>
            </a:extLst>
          </p:cNvPr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4D196-4544-431C-A49E-6FADBD7D6FD2}"/>
              </a:ext>
            </a:extLst>
          </p:cNvPr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FD4C27-73FA-4163-88C6-56CA6AEAEB3C}"/>
              </a:ext>
            </a:extLst>
          </p:cNvPr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2ECF42-1FFD-4250-9B1C-7BD750FC5F8D}"/>
              </a:ext>
            </a:extLst>
          </p:cNvPr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C2D4F-C521-4F44-A25F-199CA9145C2B}"/>
              </a:ext>
            </a:extLst>
          </p:cNvPr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A148A0-1887-4CCB-B724-98CCDC4CD8B6}"/>
              </a:ext>
            </a:extLst>
          </p:cNvPr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E156F1-0ECD-4D23-AD33-66393E0FC202}"/>
              </a:ext>
            </a:extLst>
          </p:cNvPr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F02881-4E38-4CDF-9CD2-6AAF6814589C}"/>
              </a:ext>
            </a:extLst>
          </p:cNvPr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8A3F87-B7DC-4A79-B6F4-C88C9CB3399A}"/>
              </a:ext>
            </a:extLst>
          </p:cNvPr>
          <p:cNvSpPr txBox="1"/>
          <p:nvPr/>
        </p:nvSpPr>
        <p:spPr>
          <a:xfrm>
            <a:off x="6673482" y="538966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[B-C] is causing loop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edges already visited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7B24A4-8AA0-4963-924F-C68F7B522889}"/>
              </a:ext>
            </a:extLst>
          </p:cNvPr>
          <p:cNvCxnSpPr>
            <a:cxnSpLocks/>
            <a:stCxn id="62" idx="4"/>
            <a:endCxn id="73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7AA242-F3D5-498A-994E-BC86CDE0103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D464C2-E48B-4D70-BE36-12C0CCEADD03}"/>
              </a:ext>
            </a:extLst>
          </p:cNvPr>
          <p:cNvCxnSpPr>
            <a:cxnSpLocks/>
            <a:stCxn id="64" idx="4"/>
            <a:endCxn id="73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C150D0-96FF-4865-B896-721FB9748D47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6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39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0761" y="2590800"/>
            <a:ext cx="2127239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/>
          <p:cNvSpPr/>
          <p:nvPr/>
        </p:nvSpPr>
        <p:spPr>
          <a:xfrm>
            <a:off x="5562600" y="3220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475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6779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43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6779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2976196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10963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6"/>
            <a:endCxn id="66" idx="2"/>
          </p:cNvCxnSpPr>
          <p:nvPr/>
        </p:nvCxnSpPr>
        <p:spPr>
          <a:xfrm>
            <a:off x="7162800" y="390651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3"/>
            <a:endCxn id="64" idx="7"/>
          </p:cNvCxnSpPr>
          <p:nvPr/>
        </p:nvCxnSpPr>
        <p:spPr>
          <a:xfrm flipH="1">
            <a:off x="7095845" y="3133445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162800" y="47132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cxnSp>
        <p:nvCxnSpPr>
          <p:cNvPr id="72" name="Straight Connector 71"/>
          <p:cNvCxnSpPr>
            <a:stCxn id="71" idx="7"/>
            <a:endCxn id="66" idx="4"/>
          </p:cNvCxnSpPr>
          <p:nvPr/>
        </p:nvCxnSpPr>
        <p:spPr>
          <a:xfrm flipV="1">
            <a:off x="7553045" y="4135118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31174" y="29100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67156" y="30529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65987" y="3539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42113" y="44431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3542" y="38797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43114" y="373243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69808" y="316216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24445" y="362951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08839" y="443555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74904" y="30107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6519" y="53340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</a:p>
          <a:p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(Process Step)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Value</a:t>
            </a:r>
          </a:p>
        </p:txBody>
      </p:sp>
    </p:spTree>
    <p:extLst>
      <p:ext uri="{BB962C8B-B14F-4D97-AF65-F5344CB8AC3E}">
        <p14:creationId xmlns:p14="http://schemas.microsoft.com/office/powerpoint/2010/main" val="37951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7543800" cy="372159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graph is an abstract data structure that is used to implement the mathematical concept of graphs. Basically, graph is a collection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(also called nodes) and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connect these vertices.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graphs useful?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 can help us in transform the data which are related to each other. E. g. Maps, Family Tree, Games Conversation Chit-Chat, etc.</a:t>
            </a:r>
          </a:p>
        </p:txBody>
      </p:sp>
    </p:spTree>
    <p:extLst>
      <p:ext uri="{BB962C8B-B14F-4D97-AF65-F5344CB8AC3E}">
        <p14:creationId xmlns:p14="http://schemas.microsoft.com/office/powerpoint/2010/main" val="2475795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 is a method to find the shortest path from a given graph with specific initial and end vertex.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methods to find shortest path.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subject, we will discuss Shortest Path using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 Algorithm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37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 SSSP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while the priority queue PQ is not empty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	for each neighbor v of u = </a:t>
            </a:r>
            <a:r>
              <a:rPr lang="en-US" dirty="0" err="1">
                <a:latin typeface="Lucida Console" panose="020B0609040504020204" pitchFamily="49" charset="0"/>
              </a:rPr>
              <a:t>PQ.front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		relax(u, v, w(u, v)) + update PQ</a:t>
            </a:r>
          </a:p>
        </p:txBody>
      </p:sp>
    </p:spTree>
    <p:extLst>
      <p:ext uri="{BB962C8B-B14F-4D97-AF65-F5344CB8AC3E}">
        <p14:creationId xmlns:p14="http://schemas.microsoft.com/office/powerpoint/2010/main" val="499656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42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 :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the source node (initial node)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N as empty set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the initial node with 0, and insert it into N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steps 5 to 7 until the destination node is in N or there are no mode labelled nodes in N.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each node that is not in N and is connected by an edge from the newly inserted node.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node that is not in N has no label then SET the label of the node = the label of the newly inserted node + the length of the edge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the node that is not in N was already labelled, then SET its new label = minimum (label of newly inserted vertex + length of edge, old label)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Pick a node not in N that has the smallest label assigned to it and add it to N.</a:t>
            </a:r>
          </a:p>
        </p:txBody>
      </p:sp>
    </p:spTree>
    <p:extLst>
      <p:ext uri="{BB962C8B-B14F-4D97-AF65-F5344CB8AC3E}">
        <p14:creationId xmlns:p14="http://schemas.microsoft.com/office/powerpoint/2010/main" val="392622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shortest path from node A to F using </a:t>
            </a:r>
            <a:r>
              <a:rPr lang="en-US" sz="18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Dikjstra’s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7274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5925" y="2293661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r>
              <a:rPr lang="en-US" sz="1600" dirty="0">
                <a:latin typeface="Lucida Console" panose="020B0609040504020204" pitchFamily="49" charset="0"/>
              </a:rPr>
              <a:t>Answer : the shortest path is </a:t>
            </a:r>
            <a:r>
              <a:rPr lang="en-US" sz="1600" b="1" u="sng" dirty="0">
                <a:latin typeface="Lucida Console" panose="020B0609040504020204" pitchFamily="49" charset="0"/>
              </a:rPr>
              <a:t>A – C – E – F</a:t>
            </a:r>
            <a:r>
              <a:rPr lang="en-US" sz="1600" dirty="0">
                <a:latin typeface="Lucida Console" panose="020B0609040504020204" pitchFamily="49" charset="0"/>
              </a:rPr>
              <a:t> (1) with </a:t>
            </a:r>
            <a:r>
              <a:rPr lang="en-US" sz="1600" b="1" u="sng" dirty="0">
                <a:latin typeface="Lucida Console" panose="020B0609040504020204" pitchFamily="49" charset="0"/>
              </a:rPr>
              <a:t>4 cost </a:t>
            </a:r>
            <a:r>
              <a:rPr lang="en-US" sz="1600" i="1" dirty="0">
                <a:latin typeface="Lucida Console" panose="020B0609040504020204" pitchFamily="49" charset="0"/>
              </a:rPr>
              <a:t>or </a:t>
            </a:r>
            <a:r>
              <a:rPr lang="en-US" sz="1600" b="1" u="sng" dirty="0">
                <a:latin typeface="Lucida Console" panose="020B0609040504020204" pitchFamily="49" charset="0"/>
              </a:rPr>
              <a:t>A – C – F</a:t>
            </a:r>
            <a:r>
              <a:rPr lang="en-US" sz="1600" dirty="0">
                <a:latin typeface="Lucida Console" panose="020B0609040504020204" pitchFamily="49" charset="0"/>
              </a:rPr>
              <a:t>  (2) with </a:t>
            </a:r>
            <a:r>
              <a:rPr lang="en-US" sz="1600" b="1" u="sng" dirty="0">
                <a:latin typeface="Lucida Console" panose="020B0609040504020204" pitchFamily="49" charset="0"/>
              </a:rPr>
              <a:t>4 cost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i="1" dirty="0">
                <a:latin typeface="Lucida Console" panose="020B0609040504020204" pitchFamily="49" charset="0"/>
              </a:rPr>
              <a:t>or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b="1" u="sng" dirty="0">
                <a:latin typeface="Lucida Console" panose="020B0609040504020204" pitchFamily="49" charset="0"/>
              </a:rPr>
              <a:t>A – F</a:t>
            </a:r>
            <a:r>
              <a:rPr lang="en-US" sz="1600" dirty="0">
                <a:latin typeface="Lucida Console" panose="020B0609040504020204" pitchFamily="49" charset="0"/>
              </a:rPr>
              <a:t> (3) with </a:t>
            </a:r>
            <a:r>
              <a:rPr lang="en-US" sz="1600" b="1" u="sng" dirty="0">
                <a:latin typeface="Lucida Console" panose="020B0609040504020204" pitchFamily="49" charset="0"/>
              </a:rPr>
              <a:t>4 cost</a:t>
            </a:r>
            <a:r>
              <a:rPr lang="en-US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19" name="Oval 18"/>
          <p:cNvSpPr/>
          <p:nvPr/>
        </p:nvSpPr>
        <p:spPr>
          <a:xfrm>
            <a:off x="838200" y="4451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981200" y="39779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1981200" y="49082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048000" y="39735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49082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1228445" y="42065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1228445" y="4841314"/>
            <a:ext cx="752755" cy="295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2438400" y="4202151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3276600" y="4430751"/>
            <a:ext cx="0" cy="47751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2438400" y="5136869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2209800" y="4435147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2371445" y="4363796"/>
            <a:ext cx="743510" cy="61142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2371445" y="4368192"/>
            <a:ext cx="743510" cy="60703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38400" y="5943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066800" y="4908269"/>
            <a:ext cx="1371600" cy="126393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2828645" y="5365469"/>
            <a:ext cx="447955" cy="645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2209800" y="5365469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06774" y="41403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47919" y="39362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35574" y="45411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42756" y="42832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72162" y="4742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1199" y="45600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41587" y="47697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7787" y="55495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7065" y="54555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17713" y="56735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89897" y="51034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3657600" y="45272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43" name="Oval 42"/>
          <p:cNvSpPr/>
          <p:nvPr/>
        </p:nvSpPr>
        <p:spPr>
          <a:xfrm>
            <a:off x="4800600" y="40541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4800600" y="49844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5867400" y="40497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5867400" y="49844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50" name="Straight Connector 49"/>
          <p:cNvCxnSpPr>
            <a:stCxn id="42" idx="7"/>
            <a:endCxn id="43" idx="2"/>
          </p:cNvCxnSpPr>
          <p:nvPr/>
        </p:nvCxnSpPr>
        <p:spPr>
          <a:xfrm flipV="1">
            <a:off x="4047845" y="42827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5"/>
            <a:endCxn id="47" idx="2"/>
          </p:cNvCxnSpPr>
          <p:nvPr/>
        </p:nvCxnSpPr>
        <p:spPr>
          <a:xfrm>
            <a:off x="4047845" y="4917514"/>
            <a:ext cx="752755" cy="295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6"/>
            <a:endCxn id="48" idx="2"/>
          </p:cNvCxnSpPr>
          <p:nvPr/>
        </p:nvCxnSpPr>
        <p:spPr>
          <a:xfrm flipV="1">
            <a:off x="5257800" y="4278351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4"/>
            <a:endCxn id="49" idx="0"/>
          </p:cNvCxnSpPr>
          <p:nvPr/>
        </p:nvCxnSpPr>
        <p:spPr>
          <a:xfrm>
            <a:off x="6096000" y="4506951"/>
            <a:ext cx="0" cy="47751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5257800" y="521306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4"/>
            <a:endCxn id="47" idx="0"/>
          </p:cNvCxnSpPr>
          <p:nvPr/>
        </p:nvCxnSpPr>
        <p:spPr>
          <a:xfrm>
            <a:off x="5029200" y="4511347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47" idx="7"/>
          </p:cNvCxnSpPr>
          <p:nvPr/>
        </p:nvCxnSpPr>
        <p:spPr>
          <a:xfrm flipH="1">
            <a:off x="5190845" y="4439996"/>
            <a:ext cx="743510" cy="6114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3" idx="5"/>
            <a:endCxn id="49" idx="1"/>
          </p:cNvCxnSpPr>
          <p:nvPr/>
        </p:nvCxnSpPr>
        <p:spPr>
          <a:xfrm>
            <a:off x="5190845" y="4444392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257800" y="601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60" name="Straight Connector 59"/>
          <p:cNvCxnSpPr>
            <a:stCxn id="42" idx="4"/>
            <a:endCxn id="59" idx="2"/>
          </p:cNvCxnSpPr>
          <p:nvPr/>
        </p:nvCxnSpPr>
        <p:spPr>
          <a:xfrm>
            <a:off x="3886200" y="4984469"/>
            <a:ext cx="1371600" cy="126393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7"/>
            <a:endCxn id="49" idx="4"/>
          </p:cNvCxnSpPr>
          <p:nvPr/>
        </p:nvCxnSpPr>
        <p:spPr>
          <a:xfrm flipV="1">
            <a:off x="5648045" y="5441669"/>
            <a:ext cx="447955" cy="64508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9" idx="1"/>
          </p:cNvCxnSpPr>
          <p:nvPr/>
        </p:nvCxnSpPr>
        <p:spPr>
          <a:xfrm>
            <a:off x="5029200" y="5441669"/>
            <a:ext cx="295555" cy="645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26174" y="42165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7319" y="40124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54974" y="46173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62156" y="43594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91562" y="48191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599" y="4636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60987" y="48459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7187" y="56257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56465" y="55317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37113" y="57497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09297" y="51796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Oval 73"/>
          <p:cNvSpPr/>
          <p:nvPr/>
        </p:nvSpPr>
        <p:spPr>
          <a:xfrm>
            <a:off x="6477000" y="45431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7620000" y="4070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76" name="Oval 75"/>
          <p:cNvSpPr/>
          <p:nvPr/>
        </p:nvSpPr>
        <p:spPr>
          <a:xfrm>
            <a:off x="7620000" y="50003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77" name="Oval 76"/>
          <p:cNvSpPr/>
          <p:nvPr/>
        </p:nvSpPr>
        <p:spPr>
          <a:xfrm>
            <a:off x="8686800" y="40656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78" name="Oval 77"/>
          <p:cNvSpPr/>
          <p:nvPr/>
        </p:nvSpPr>
        <p:spPr>
          <a:xfrm>
            <a:off x="8686800" y="50003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79" name="Straight Connector 78"/>
          <p:cNvCxnSpPr>
            <a:stCxn id="74" idx="7"/>
            <a:endCxn id="75" idx="2"/>
          </p:cNvCxnSpPr>
          <p:nvPr/>
        </p:nvCxnSpPr>
        <p:spPr>
          <a:xfrm flipV="1">
            <a:off x="6867245" y="4298669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5"/>
            <a:endCxn id="76" idx="2"/>
          </p:cNvCxnSpPr>
          <p:nvPr/>
        </p:nvCxnSpPr>
        <p:spPr>
          <a:xfrm>
            <a:off x="6867245" y="4933436"/>
            <a:ext cx="752755" cy="29555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6"/>
            <a:endCxn id="77" idx="2"/>
          </p:cNvCxnSpPr>
          <p:nvPr/>
        </p:nvCxnSpPr>
        <p:spPr>
          <a:xfrm flipV="1">
            <a:off x="8077200" y="4294273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4"/>
            <a:endCxn id="78" idx="0"/>
          </p:cNvCxnSpPr>
          <p:nvPr/>
        </p:nvCxnSpPr>
        <p:spPr>
          <a:xfrm>
            <a:off x="8915400" y="4522873"/>
            <a:ext cx="0" cy="47751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6"/>
            <a:endCxn id="78" idx="2"/>
          </p:cNvCxnSpPr>
          <p:nvPr/>
        </p:nvCxnSpPr>
        <p:spPr>
          <a:xfrm>
            <a:off x="8077200" y="5228991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4"/>
            <a:endCxn id="76" idx="0"/>
          </p:cNvCxnSpPr>
          <p:nvPr/>
        </p:nvCxnSpPr>
        <p:spPr>
          <a:xfrm>
            <a:off x="7848600" y="4527269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3"/>
            <a:endCxn id="76" idx="7"/>
          </p:cNvCxnSpPr>
          <p:nvPr/>
        </p:nvCxnSpPr>
        <p:spPr>
          <a:xfrm flipH="1">
            <a:off x="8010245" y="4455918"/>
            <a:ext cx="743510" cy="6114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5" idx="5"/>
            <a:endCxn id="78" idx="1"/>
          </p:cNvCxnSpPr>
          <p:nvPr/>
        </p:nvCxnSpPr>
        <p:spPr>
          <a:xfrm>
            <a:off x="8010245" y="4460314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077200" y="60357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88" name="Straight Connector 87"/>
          <p:cNvCxnSpPr>
            <a:stCxn id="74" idx="4"/>
            <a:endCxn id="87" idx="2"/>
          </p:cNvCxnSpPr>
          <p:nvPr/>
        </p:nvCxnSpPr>
        <p:spPr>
          <a:xfrm>
            <a:off x="6705600" y="5000391"/>
            <a:ext cx="1371600" cy="12639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7"/>
            <a:endCxn id="78" idx="4"/>
          </p:cNvCxnSpPr>
          <p:nvPr/>
        </p:nvCxnSpPr>
        <p:spPr>
          <a:xfrm flipV="1">
            <a:off x="8467445" y="5457591"/>
            <a:ext cx="447955" cy="64508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4"/>
            <a:endCxn id="87" idx="1"/>
          </p:cNvCxnSpPr>
          <p:nvPr/>
        </p:nvCxnSpPr>
        <p:spPr>
          <a:xfrm>
            <a:off x="7848600" y="5457591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45574" y="423250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86719" y="40283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74374" y="46332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1556" y="43754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10962" y="4835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19999" y="46522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80387" y="48618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56587" y="56416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75865" y="554769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56513" y="57656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8697" y="519554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0825" y="6492922"/>
            <a:ext cx="8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63815" y="6550172"/>
            <a:ext cx="8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754812" y="6550172"/>
            <a:ext cx="8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020779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99592" y="1988840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Table 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15616" y="2420888"/>
          <a:ext cx="7632575" cy="385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0 + 2)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 (~, 0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0 + 4)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MIN(2, 1 + 5)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1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MIN(~, 1 + 2)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MIN(4, 1 + 3)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MIN(2, 2 + 3)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MIN(3, 2 + 4)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MIN(3, 2 + 2)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MIN(4, 3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39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23-24</a:t>
            </a:r>
          </a:p>
          <a:p>
            <a:pPr lvl="0"/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http://visualgo.net/mst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 (Prim and Kruskal),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https://visualgo.net/en/mst?slide=1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Dijkstra,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https://visualgo.net/id/sssp?slide=7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 Shortest Path,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https://www.cs.usfca.edu/~galles/visualization/Dijkstra.html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384390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Example :</a:t>
            </a: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 in graph is reflected by the count of the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connected to a specific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Degree in A is 2,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Degree in B is 4, etc.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67000" y="28796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28752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733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" name="Straight Connector 3"/>
          <p:cNvCxnSpPr>
            <a:stCxn id="2" idx="7"/>
            <a:endCxn id="7" idx="2"/>
          </p:cNvCxnSpPr>
          <p:nvPr/>
        </p:nvCxnSpPr>
        <p:spPr>
          <a:xfrm flipV="1">
            <a:off x="1914245" y="31082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8" idx="2"/>
          </p:cNvCxnSpPr>
          <p:nvPr/>
        </p:nvCxnSpPr>
        <p:spPr>
          <a:xfrm>
            <a:off x="1914245" y="37430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9" idx="2"/>
          </p:cNvCxnSpPr>
          <p:nvPr/>
        </p:nvCxnSpPr>
        <p:spPr>
          <a:xfrm flipV="1">
            <a:off x="3124200" y="31038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3962400" y="33324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124200" y="4038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2895600" y="33368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7"/>
          </p:cNvCxnSpPr>
          <p:nvPr/>
        </p:nvCxnSpPr>
        <p:spPr>
          <a:xfrm flipH="1">
            <a:off x="3057245" y="32655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0" idx="1"/>
          </p:cNvCxnSpPr>
          <p:nvPr/>
        </p:nvCxnSpPr>
        <p:spPr>
          <a:xfrm>
            <a:off x="3057245" y="32699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3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Undirected Graph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254002"/>
            <a:ext cx="7467600" cy="37215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Undirected Graph is a graph without direction on each edge on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graph above, vertex A is connected to B and C but without direction. These means A is connected to B, also B is connected to A in the same way.</a:t>
            </a:r>
          </a:p>
        </p:txBody>
      </p:sp>
      <p:sp>
        <p:nvSpPr>
          <p:cNvPr id="2" name="Oval 1"/>
          <p:cNvSpPr/>
          <p:nvPr/>
        </p:nvSpPr>
        <p:spPr>
          <a:xfrm>
            <a:off x="2209800" y="3657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3184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52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31800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4196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" name="Straight Connector 3"/>
          <p:cNvCxnSpPr>
            <a:stCxn id="2" idx="7"/>
            <a:endCxn id="7" idx="2"/>
          </p:cNvCxnSpPr>
          <p:nvPr/>
        </p:nvCxnSpPr>
        <p:spPr>
          <a:xfrm flipV="1">
            <a:off x="2600045" y="34130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8" idx="2"/>
          </p:cNvCxnSpPr>
          <p:nvPr/>
        </p:nvCxnSpPr>
        <p:spPr>
          <a:xfrm>
            <a:off x="2600045" y="40478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9" idx="2"/>
          </p:cNvCxnSpPr>
          <p:nvPr/>
        </p:nvCxnSpPr>
        <p:spPr>
          <a:xfrm flipV="1">
            <a:off x="3810000" y="34086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4648200" y="36372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810000" y="4343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3581400" y="36416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7"/>
          </p:cNvCxnSpPr>
          <p:nvPr/>
        </p:nvCxnSpPr>
        <p:spPr>
          <a:xfrm flipH="1">
            <a:off x="3743045" y="35703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0" idx="1"/>
          </p:cNvCxnSpPr>
          <p:nvPr/>
        </p:nvCxnSpPr>
        <p:spPr>
          <a:xfrm>
            <a:off x="3743045" y="35747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5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Graph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Graph is a graph with direction on each edge on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graph above, vertex A is connected to B, although B is not connected to 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Directed Graph, there are 2 kinds of degree which are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in-degree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out-degree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In-degree is a degree of edge are directed into the vertex, out-degree is a degree of edge are directed out of the vertex.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67000" y="2803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27990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7338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5" name="Straight Arrow Connector 4"/>
          <p:cNvCxnSpPr>
            <a:stCxn id="2" idx="7"/>
          </p:cNvCxnSpPr>
          <p:nvPr/>
        </p:nvCxnSpPr>
        <p:spPr>
          <a:xfrm flipV="1">
            <a:off x="1914245" y="3027682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</p:cNvCxnSpPr>
          <p:nvPr/>
        </p:nvCxnSpPr>
        <p:spPr>
          <a:xfrm>
            <a:off x="1914245" y="3666845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4"/>
          </p:cNvCxnSpPr>
          <p:nvPr/>
        </p:nvCxnSpPr>
        <p:spPr>
          <a:xfrm flipV="1">
            <a:off x="2895600" y="3260678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124200" y="3962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9" idx="4"/>
          </p:cNvCxnSpPr>
          <p:nvPr/>
        </p:nvCxnSpPr>
        <p:spPr>
          <a:xfrm flipV="1">
            <a:off x="3962400" y="3256282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7" idx="5"/>
          </p:cNvCxnSpPr>
          <p:nvPr/>
        </p:nvCxnSpPr>
        <p:spPr>
          <a:xfrm flipH="1" flipV="1">
            <a:off x="3057245" y="3193723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6"/>
          </p:cNvCxnSpPr>
          <p:nvPr/>
        </p:nvCxnSpPr>
        <p:spPr>
          <a:xfrm flipH="1">
            <a:off x="3124200" y="3027682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067299" y="2743200"/>
            <a:ext cx="3048000" cy="125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Out-degree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: 2	B : 0	C : 2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In-degree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: 0	B : 4	C : 1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Matrix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08964" y="2274776"/>
            <a:ext cx="7620000" cy="428964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is one of several ways to describe connection in graphs. In order to implements this, adjacency list can be represented by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linked-list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</a:p>
        </p:txBody>
      </p:sp>
      <p:sp>
        <p:nvSpPr>
          <p:cNvPr id="19" name="Oval 18"/>
          <p:cNvSpPr/>
          <p:nvPr/>
        </p:nvSpPr>
        <p:spPr>
          <a:xfrm>
            <a:off x="1219200" y="4668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362200" y="4195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5125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3429000" y="5125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7" name="Straight Arrow Connector 26"/>
          <p:cNvCxnSpPr>
            <a:stCxn id="19" idx="7"/>
          </p:cNvCxnSpPr>
          <p:nvPr/>
        </p:nvCxnSpPr>
        <p:spPr>
          <a:xfrm flipV="1">
            <a:off x="1609445" y="4419600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</p:cNvCxnSpPr>
          <p:nvPr/>
        </p:nvCxnSpPr>
        <p:spPr>
          <a:xfrm>
            <a:off x="1609445" y="5058763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2590800" y="4652596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2819400" y="53543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3" idx="4"/>
          </p:cNvCxnSpPr>
          <p:nvPr/>
        </p:nvCxnSpPr>
        <p:spPr>
          <a:xfrm flipV="1">
            <a:off x="3657600" y="4648200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20" idx="5"/>
          </p:cNvCxnSpPr>
          <p:nvPr/>
        </p:nvCxnSpPr>
        <p:spPr>
          <a:xfrm flipH="1" flipV="1">
            <a:off x="2752445" y="4585641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6"/>
          </p:cNvCxnSpPr>
          <p:nvPr/>
        </p:nvCxnSpPr>
        <p:spPr>
          <a:xfrm flipH="1">
            <a:off x="2819400" y="4419600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6705601" y="3612433"/>
            <a:ext cx="2285999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Form: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[100][100];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[0][0] = 0;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[0][1] =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[0][2] = 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[0][3] = 0;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16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114800" y="3581400"/>
            <a:ext cx="182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Form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    A  B  C  D  E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A  0  1   1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B  0  0   0  0   0 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C  0  1   0  0   1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D  0  1   0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E  0  1   0  1  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096000" y="3886200"/>
            <a:ext cx="524155" cy="191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4419599" y="4267200"/>
            <a:ext cx="228601" cy="164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638800" y="4267200"/>
            <a:ext cx="152400" cy="16496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Matrix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</a:p>
        </p:txBody>
      </p:sp>
      <p:sp>
        <p:nvSpPr>
          <p:cNvPr id="19" name="Oval 18"/>
          <p:cNvSpPr/>
          <p:nvPr/>
        </p:nvSpPr>
        <p:spPr>
          <a:xfrm>
            <a:off x="990600" y="35503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133600" y="30772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133600" y="4007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3200400" y="30728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3200400" y="4007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7" name="Straight Arrow Connector 26"/>
          <p:cNvCxnSpPr>
            <a:stCxn id="19" idx="7"/>
          </p:cNvCxnSpPr>
          <p:nvPr/>
        </p:nvCxnSpPr>
        <p:spPr>
          <a:xfrm flipV="1">
            <a:off x="1380845" y="3301449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</p:cNvCxnSpPr>
          <p:nvPr/>
        </p:nvCxnSpPr>
        <p:spPr>
          <a:xfrm>
            <a:off x="1380845" y="3940612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2362200" y="3534445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2590800" y="423616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3" idx="4"/>
          </p:cNvCxnSpPr>
          <p:nvPr/>
        </p:nvCxnSpPr>
        <p:spPr>
          <a:xfrm flipV="1">
            <a:off x="3429000" y="3530049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20" idx="5"/>
          </p:cNvCxnSpPr>
          <p:nvPr/>
        </p:nvCxnSpPr>
        <p:spPr>
          <a:xfrm flipH="1" flipV="1">
            <a:off x="2523845" y="3467490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6"/>
          </p:cNvCxnSpPr>
          <p:nvPr/>
        </p:nvCxnSpPr>
        <p:spPr>
          <a:xfrm flipH="1">
            <a:off x="2590800" y="3301449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6400801" y="2743200"/>
            <a:ext cx="2666998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Linked-list Form: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[A| ]     [B| ]    [C| ]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[B|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[C| ]     [B| ]    [E|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[D| ]     [B| ]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[E| ]     [B| ]     [D|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sz="1600" dirty="0">
              <a:latin typeface="Open Sans" pitchFamily="-8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810000" y="2712167"/>
            <a:ext cx="182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Form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    A  B  C  D  E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A  0  1   1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B  0  0   0  0   0 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C  0  1   0  0   1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D  0  1   0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E  0  1   0  1  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791200" y="3016967"/>
            <a:ext cx="524155" cy="191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4114799" y="3397967"/>
            <a:ext cx="228601" cy="164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334000" y="3397967"/>
            <a:ext cx="152400" cy="16496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934199" y="3197813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543799" y="319944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934200" y="320075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33073" y="3196646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924956" y="347434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922679" y="3747933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560562" y="3750517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161781" y="3746470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921120" y="402292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58854" y="402292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21120" y="4342454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7558854" y="430851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196588" y="4351965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180508861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7A567E2D-2DD6-40A3-AB21-13462F7EB996}"/>
</file>

<file path=customXml/itemProps2.xml><?xml version="1.0" encoding="utf-8"?>
<ds:datastoreItem xmlns:ds="http://schemas.openxmlformats.org/officeDocument/2006/customXml" ds:itemID="{F4D5BB13-CEA9-47E0-8953-A1F0B570751B}"/>
</file>

<file path=customXml/itemProps3.xml><?xml version="1.0" encoding="utf-8"?>
<ds:datastoreItem xmlns:ds="http://schemas.openxmlformats.org/officeDocument/2006/customXml" ds:itemID="{43B1B83F-B10B-4852-A523-BF33D6A7EC3F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3794</TotalTime>
  <Words>6610</Words>
  <Application>Microsoft Office PowerPoint</Application>
  <PresentationFormat>On-screen Show (4:3)</PresentationFormat>
  <Paragraphs>1588</Paragraphs>
  <Slides>46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ＭＳ Ｐゴシック</vt:lpstr>
      <vt:lpstr>Arial</vt:lpstr>
      <vt:lpstr>Calibri</vt:lpstr>
      <vt:lpstr>Lucida Console</vt:lpstr>
      <vt:lpstr>Open Sans</vt:lpstr>
      <vt:lpstr>Tahoma</vt:lpstr>
      <vt:lpstr>Wingdings</vt:lpstr>
      <vt:lpstr>TemplateBM</vt:lpstr>
      <vt:lpstr>Graphs  Session 24-26</vt:lpstr>
      <vt:lpstr>Learning Outcomes</vt:lpstr>
      <vt:lpstr>Outline</vt:lpstr>
      <vt:lpstr>Graph</vt:lpstr>
      <vt:lpstr>Graph</vt:lpstr>
      <vt:lpstr>Undirected Graph</vt:lpstr>
      <vt:lpstr>Directed Graph</vt:lpstr>
      <vt:lpstr>Adjacency List Matrix</vt:lpstr>
      <vt:lpstr>Adjacency List Matrix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Shortest Path</vt:lpstr>
      <vt:lpstr>Dijkstra’s Algorithm</vt:lpstr>
      <vt:lpstr>Dijkstra’s Algorithm</vt:lpstr>
      <vt:lpstr>Dijkstra’s Algorithm</vt:lpstr>
      <vt:lpstr>Dijkstra’s Algorithm</vt:lpstr>
      <vt:lpstr>Dijkstra’s Algorithm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DS_24-26</dc:title>
  <dc:creator>rwongso@binus.edu</dc:creator>
  <cp:lastModifiedBy>Rini Wongso</cp:lastModifiedBy>
  <cp:revision>2</cp:revision>
  <dcterms:created xsi:type="dcterms:W3CDTF">2009-07-15T08:07:45Z</dcterms:created>
  <dcterms:modified xsi:type="dcterms:W3CDTF">2018-11-27T08:55:01Z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65b8325e-c55c-4fda-9cfb-ffa2264e0bed,3;</vt:lpwstr>
  </property>
</Properties>
</file>