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9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3846-8A14-439F-8620-DCE09784B879}" type="datetimeFigureOut">
              <a:rPr lang="en-US" smtClean="0"/>
              <a:t>16-Aug-17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F9C6-81C4-41FF-A0C4-2DD0A022C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92440"/>
            <a:ext cx="9144000" cy="32969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Wireless Transmission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Train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70490"/>
            <a:ext cx="9144000" cy="1326524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JANUARY 2017</a:t>
            </a:r>
          </a:p>
          <a:p>
            <a:r>
              <a:rPr lang="en-US" dirty="0"/>
              <a:t>p</a:t>
            </a:r>
            <a:r>
              <a:rPr lang="en-US" dirty="0" smtClean="0"/>
              <a:t>repared by Jason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6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0"/>
            <a:ext cx="10515600" cy="13255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1"/>
            <a:ext cx="10515600" cy="4351338"/>
          </a:xfrm>
        </p:spPr>
        <p:txBody>
          <a:bodyPr/>
          <a:lstStyle/>
          <a:p>
            <a:r>
              <a:rPr lang="en-US" dirty="0" smtClean="0"/>
              <a:t>To transmit IP camera’s live data from platform to the moving train.</a:t>
            </a:r>
          </a:p>
          <a:p>
            <a:r>
              <a:rPr lang="en-US" dirty="0" smtClean="0"/>
              <a:t>To display the IP camera on the monitor inside the moving train. This is to ensure no obstacle blocking the railway before the train arrive at the platform.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4034"/>
            <a:ext cx="10515600" cy="1325563"/>
          </a:xfrm>
        </p:spPr>
        <p:txBody>
          <a:bodyPr/>
          <a:lstStyle/>
          <a:p>
            <a:r>
              <a:rPr lang="en-US" dirty="0" smtClean="0"/>
              <a:t>Technical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9558"/>
            <a:ext cx="10515600" cy="53865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10 to 20 IP cameras at the platform with each camera running at 2 megapixel resolution.</a:t>
            </a:r>
          </a:p>
          <a:p>
            <a:r>
              <a:rPr lang="en-US" dirty="0" smtClean="0"/>
              <a:t>The wireless antenna at the platform need to transmit only 4 IP cameras bandwidth to the wireless antenna on the train. </a:t>
            </a:r>
          </a:p>
          <a:p>
            <a:r>
              <a:rPr lang="en-US" dirty="0" smtClean="0"/>
              <a:t>The wireless antenna on the platform need to be connected to the wireless antenna on the train at the distance of 1km before the train arrive to the platform.</a:t>
            </a:r>
          </a:p>
          <a:p>
            <a:r>
              <a:rPr lang="en-US" dirty="0" smtClean="0"/>
              <a:t>The monitor inside the train must display at least 300m view from the platform. </a:t>
            </a:r>
          </a:p>
          <a:p>
            <a:r>
              <a:rPr lang="en-US" dirty="0" smtClean="0"/>
              <a:t>The train will be moving at 80km/h and not always stop on each platform but still need to be able to get 4 IP camera’s display on each platform.   </a:t>
            </a:r>
          </a:p>
          <a:p>
            <a:r>
              <a:rPr lang="en-US" dirty="0" smtClean="0"/>
              <a:t>The wireless antenna must be compatible for high speed mobility transport.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95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732189" y="4732985"/>
            <a:ext cx="51515" cy="33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47677" y="4327298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168128" y="4340182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513454" y="4327299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06884" y="4327300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27335" y="4327301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83391" y="4327302"/>
            <a:ext cx="64395" cy="10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24" y="5164427"/>
            <a:ext cx="12100776" cy="7469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Wireless Network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224" y="5924282"/>
            <a:ext cx="11989159" cy="937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utoShape 2" descr="Image result for train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4919730"/>
            <a:ext cx="4042937" cy="1004552"/>
          </a:xfrm>
          <a:prstGeom prst="rect">
            <a:avLst/>
          </a:prstGeom>
        </p:spPr>
      </p:pic>
      <p:sp>
        <p:nvSpPr>
          <p:cNvPr id="9" name="Snip and Round Single Corner Rectangle 8"/>
          <p:cNvSpPr/>
          <p:nvPr/>
        </p:nvSpPr>
        <p:spPr>
          <a:xfrm>
            <a:off x="8564451" y="3825025"/>
            <a:ext cx="3515932" cy="502277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8467857" y="4340181"/>
            <a:ext cx="225382" cy="231817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3626473" y="4618851"/>
            <a:ext cx="262945" cy="215388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71074" y="4137373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Antenna </a:t>
            </a:r>
            <a:endParaRPr lang="en-US" sz="1400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8403463" y="4340182"/>
            <a:ext cx="326266" cy="347728"/>
          </a:xfrm>
          <a:prstGeom prst="triangl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53653" y="3401336"/>
            <a:ext cx="1510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Wireless Antenna 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93961" y="4411671"/>
            <a:ext cx="448076" cy="2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4"/>
          </p:cNvCxnSpPr>
          <p:nvPr/>
        </p:nvCxnSpPr>
        <p:spPr>
          <a:xfrm>
            <a:off x="7809052" y="3703971"/>
            <a:ext cx="594411" cy="63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889418" y="4674910"/>
            <a:ext cx="4638236" cy="458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83704" y="2674292"/>
            <a:ext cx="480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wireless link need to </a:t>
            </a:r>
            <a:r>
              <a:rPr lang="en-US" sz="1400" smtClean="0"/>
              <a:t>be established </a:t>
            </a:r>
            <a:r>
              <a:rPr lang="en-US" sz="1400" dirty="0" smtClean="0"/>
              <a:t>in 1km range and start </a:t>
            </a:r>
          </a:p>
          <a:p>
            <a:r>
              <a:rPr lang="en-US" sz="1400" dirty="0"/>
              <a:t>t</a:t>
            </a:r>
            <a:r>
              <a:rPr lang="en-US" sz="1400" dirty="0" smtClean="0"/>
              <a:t>o show IP camera’s display inside the train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90399" y="3180833"/>
            <a:ext cx="595404" cy="139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88101" y="471432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1km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73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Wireless Transmission  for  Train   </vt:lpstr>
      <vt:lpstr>Objective</vt:lpstr>
      <vt:lpstr>Technical Requirement </vt:lpstr>
      <vt:lpstr>Wireless Network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Transmission for Train</dc:title>
  <dc:creator>Jason Chuah</dc:creator>
  <cp:lastModifiedBy>Jason Chuah</cp:lastModifiedBy>
  <cp:revision>10</cp:revision>
  <dcterms:created xsi:type="dcterms:W3CDTF">2017-01-05T08:40:18Z</dcterms:created>
  <dcterms:modified xsi:type="dcterms:W3CDTF">2017-08-16T15:05:43Z</dcterms:modified>
</cp:coreProperties>
</file>