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Lato"/>
      <p:regular r:id="rId29"/>
      <p:bold r:id="rId30"/>
      <p:italic r:id="rId31"/>
      <p:boldItalic r:id="rId32"/>
    </p:embeddedFont>
    <p:embeddedFont>
      <p:font typeface="Century Schoolbook"/>
      <p:regular r:id="rId33"/>
      <p:bold r:id="rId34"/>
      <p:italic r:id="rId35"/>
      <p:boldItalic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33" Type="http://schemas.openxmlformats.org/officeDocument/2006/relationships/font" Target="fonts/CenturySchoolbook-regular.fntdata"/><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35" Type="http://schemas.openxmlformats.org/officeDocument/2006/relationships/font" Target="fonts/CenturySchoolbook-italic.fntdata"/><Relationship Id="rId12" Type="http://schemas.openxmlformats.org/officeDocument/2006/relationships/slide" Target="slides/slide6.xml"/><Relationship Id="rId34" Type="http://schemas.openxmlformats.org/officeDocument/2006/relationships/font" Target="fonts/CenturySchoolbook-bold.fntdata"/><Relationship Id="rId15" Type="http://schemas.openxmlformats.org/officeDocument/2006/relationships/slide" Target="slides/slide9.xml"/><Relationship Id="rId37" Type="http://schemas.openxmlformats.org/officeDocument/2006/relationships/font" Target="fonts/OpenSans-regular.fntdata"/><Relationship Id="rId14" Type="http://schemas.openxmlformats.org/officeDocument/2006/relationships/slide" Target="slides/slide8.xml"/><Relationship Id="rId36" Type="http://schemas.openxmlformats.org/officeDocument/2006/relationships/font" Target="fonts/CenturySchoolbook-boldItalic.fntdata"/><Relationship Id="rId17" Type="http://schemas.openxmlformats.org/officeDocument/2006/relationships/slide" Target="slides/slide11.xml"/><Relationship Id="rId39" Type="http://schemas.openxmlformats.org/officeDocument/2006/relationships/font" Target="fonts/OpenSans-italic.fntdata"/><Relationship Id="rId16" Type="http://schemas.openxmlformats.org/officeDocument/2006/relationships/slide" Target="slides/slide10.xml"/><Relationship Id="rId38" Type="http://schemas.openxmlformats.org/officeDocument/2006/relationships/font" Target="fonts/OpenSans-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96c30a330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96c30a330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96c30a330_8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96c30a330_8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96c30a330_8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96c30a330_8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96c30a330_8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96c30a330_8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9292a1a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9292a1a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96c30a330_4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96c30a330_4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96c30a330_4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96c30a330_4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96c30a330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96c30a330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79292a1aa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9292a1aa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96c30a330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96c30a330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7a40f92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7a40f92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79292a1aaf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79292a1aaf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Our part of the profession has much to give</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79292a1aaf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79292a1aaf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9292a1aaf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79292a1aaf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96c30a33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96c30a33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7a40f92b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7a40f92b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7a5638c8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7a5638c8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96c30a330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96c30a330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96c30a330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96c30a330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96c30a330_8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96c30a330_8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96c30a330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96c30a330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946404" y="274320"/>
            <a:ext cx="7269600" cy="994200"/>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entury Schoolbook"/>
              <a:buNone/>
              <a:defRPr b="0" i="0" sz="3300" u="none" cap="none" strike="noStrike">
                <a:solidFill>
                  <a:schemeClr val="dk1"/>
                </a:solidFill>
                <a:latin typeface="Century Schoolbook"/>
                <a:ea typeface="Century Schoolbook"/>
                <a:cs typeface="Century Schoolbook"/>
                <a:sym typeface="Century Schoolbook"/>
              </a:defRPr>
            </a:lvl1pPr>
            <a:lvl2pPr lvl="1" rtl="0">
              <a:spcBef>
                <a:spcPts val="0"/>
              </a:spcBef>
              <a:spcAft>
                <a:spcPts val="0"/>
              </a:spcAft>
              <a:buSzPts val="2800"/>
              <a:buNone/>
              <a:defRPr sz="1400"/>
            </a:lvl2pPr>
            <a:lvl3pPr lvl="2" rtl="0">
              <a:spcBef>
                <a:spcPts val="0"/>
              </a:spcBef>
              <a:spcAft>
                <a:spcPts val="0"/>
              </a:spcAft>
              <a:buSzPts val="2800"/>
              <a:buNone/>
              <a:defRPr sz="1400"/>
            </a:lvl3pPr>
            <a:lvl4pPr lvl="3" rtl="0">
              <a:spcBef>
                <a:spcPts val="0"/>
              </a:spcBef>
              <a:spcAft>
                <a:spcPts val="0"/>
              </a:spcAft>
              <a:buSzPts val="2800"/>
              <a:buNone/>
              <a:defRPr sz="1400"/>
            </a:lvl4pPr>
            <a:lvl5pPr lvl="4" rtl="0">
              <a:spcBef>
                <a:spcPts val="0"/>
              </a:spcBef>
              <a:spcAft>
                <a:spcPts val="0"/>
              </a:spcAft>
              <a:buSzPts val="2800"/>
              <a:buNone/>
              <a:defRPr sz="1400"/>
            </a:lvl5pPr>
            <a:lvl6pPr lvl="5" rtl="0">
              <a:spcBef>
                <a:spcPts val="0"/>
              </a:spcBef>
              <a:spcAft>
                <a:spcPts val="0"/>
              </a:spcAft>
              <a:buSzPts val="2800"/>
              <a:buNone/>
              <a:defRPr sz="1400"/>
            </a:lvl6pPr>
            <a:lvl7pPr lvl="6" rtl="0">
              <a:spcBef>
                <a:spcPts val="0"/>
              </a:spcBef>
              <a:spcAft>
                <a:spcPts val="0"/>
              </a:spcAft>
              <a:buSzPts val="2800"/>
              <a:buNone/>
              <a:defRPr sz="1400"/>
            </a:lvl7pPr>
            <a:lvl8pPr lvl="7" rtl="0">
              <a:spcBef>
                <a:spcPts val="0"/>
              </a:spcBef>
              <a:spcAft>
                <a:spcPts val="0"/>
              </a:spcAft>
              <a:buSzPts val="2800"/>
              <a:buNone/>
              <a:defRPr sz="1400"/>
            </a:lvl8pPr>
            <a:lvl9pPr lvl="8" rtl="0">
              <a:spcBef>
                <a:spcPts val="0"/>
              </a:spcBef>
              <a:spcAft>
                <a:spcPts val="0"/>
              </a:spcAft>
              <a:buSzPts val="2800"/>
              <a:buNone/>
              <a:defRPr sz="1400"/>
            </a:lvl9pPr>
          </a:lstStyle>
          <a:p/>
        </p:txBody>
      </p:sp>
      <p:sp>
        <p:nvSpPr>
          <p:cNvPr id="52" name="Google Shape;52;p13"/>
          <p:cNvSpPr txBox="1"/>
          <p:nvPr>
            <p:ph idx="1" type="body"/>
          </p:nvPr>
        </p:nvSpPr>
        <p:spPr>
          <a:xfrm>
            <a:off x="946404" y="1371600"/>
            <a:ext cx="6446400" cy="3263400"/>
          </a:xfrm>
          <a:prstGeom prst="rect">
            <a:avLst/>
          </a:prstGeom>
          <a:noFill/>
          <a:ln>
            <a:noFill/>
          </a:ln>
        </p:spPr>
        <p:txBody>
          <a:bodyPr anchorCtr="0" anchor="t" bIns="34275" lIns="68575" spcFirstLastPara="1" rIns="68575" wrap="square" tIns="34275">
            <a:noAutofit/>
          </a:bodyPr>
          <a:lstStyle>
            <a:lvl1pPr indent="-298450" lvl="0" marL="457200" marR="0" rtl="0" algn="l">
              <a:lnSpc>
                <a:spcPct val="95000"/>
              </a:lnSpc>
              <a:spcBef>
                <a:spcPts val="1100"/>
              </a:spcBef>
              <a:spcAft>
                <a:spcPts val="0"/>
              </a:spcAft>
              <a:buClr>
                <a:schemeClr val="accent1"/>
              </a:buClr>
              <a:buSzPts val="1100"/>
              <a:buFont typeface="Arial"/>
              <a:buChar char="•"/>
              <a:defRPr b="0" i="0" sz="1400" u="none" cap="none" strike="noStrike">
                <a:solidFill>
                  <a:schemeClr val="dk1"/>
                </a:solidFill>
                <a:latin typeface="Century Schoolbook"/>
                <a:ea typeface="Century Schoolbook"/>
                <a:cs typeface="Century Schoolbook"/>
                <a:sym typeface="Century Schoolbook"/>
              </a:defRPr>
            </a:lvl1pPr>
            <a:lvl2pPr indent="-304800" lvl="1" marL="914400" marR="0" rtl="0" algn="l">
              <a:lnSpc>
                <a:spcPct val="90000"/>
              </a:lnSpc>
              <a:spcBef>
                <a:spcPts val="200"/>
              </a:spcBef>
              <a:spcAft>
                <a:spcPts val="0"/>
              </a:spcAft>
              <a:buClr>
                <a:schemeClr val="accent1"/>
              </a:buClr>
              <a:buSzPts val="1200"/>
              <a:buFont typeface="Noto Sans Symbols"/>
              <a:buChar char="⚫"/>
              <a:defRPr b="0" i="0" sz="1200" u="none" cap="none" strike="noStrike">
                <a:solidFill>
                  <a:srgbClr val="262626"/>
                </a:solidFill>
                <a:latin typeface="Century Schoolbook"/>
                <a:ea typeface="Century Schoolbook"/>
                <a:cs typeface="Century Schoolbook"/>
                <a:sym typeface="Century Schoolbook"/>
              </a:defRPr>
            </a:lvl2pPr>
            <a:lvl3pPr indent="-298450" lvl="2" marL="1371600" marR="0" rtl="0" algn="l">
              <a:lnSpc>
                <a:spcPct val="90000"/>
              </a:lnSpc>
              <a:spcBef>
                <a:spcPts val="200"/>
              </a:spcBef>
              <a:spcAft>
                <a:spcPts val="0"/>
              </a:spcAft>
              <a:buClr>
                <a:schemeClr val="accent1"/>
              </a:buClr>
              <a:buSzPts val="1100"/>
              <a:buFont typeface="Noto Sans Symbols"/>
              <a:buChar char="⚫"/>
              <a:defRPr b="0" i="0" sz="1100" u="none" cap="none" strike="noStrike">
                <a:solidFill>
                  <a:srgbClr val="262626"/>
                </a:solidFill>
                <a:latin typeface="Century Schoolbook"/>
                <a:ea typeface="Century Schoolbook"/>
                <a:cs typeface="Century Schoolbook"/>
                <a:sym typeface="Century Schoolbook"/>
              </a:defRPr>
            </a:lvl3pPr>
            <a:lvl4pPr indent="-298450" lvl="3" marL="1828800" marR="0" rtl="0" algn="l">
              <a:lnSpc>
                <a:spcPct val="90000"/>
              </a:lnSpc>
              <a:spcBef>
                <a:spcPts val="200"/>
              </a:spcBef>
              <a:spcAft>
                <a:spcPts val="0"/>
              </a:spcAft>
              <a:buClr>
                <a:schemeClr val="accent1"/>
              </a:buClr>
              <a:buSzPts val="1100"/>
              <a:buFont typeface="Noto Sans Symbols"/>
              <a:buChar char="⚫"/>
              <a:defRPr b="0" i="0" sz="1100" u="none" cap="none" strike="noStrike">
                <a:solidFill>
                  <a:srgbClr val="262626"/>
                </a:solidFill>
                <a:latin typeface="Century Schoolbook"/>
                <a:ea typeface="Century Schoolbook"/>
                <a:cs typeface="Century Schoolbook"/>
                <a:sym typeface="Century Schoolbook"/>
              </a:defRPr>
            </a:lvl4pPr>
            <a:lvl5pPr indent="-298450" lvl="4" marL="2286000" marR="0" rtl="0" algn="l">
              <a:lnSpc>
                <a:spcPct val="90000"/>
              </a:lnSpc>
              <a:spcBef>
                <a:spcPts val="200"/>
              </a:spcBef>
              <a:spcAft>
                <a:spcPts val="0"/>
              </a:spcAft>
              <a:buClr>
                <a:schemeClr val="accent1"/>
              </a:buClr>
              <a:buSzPts val="1100"/>
              <a:buFont typeface="Noto Sans Symbols"/>
              <a:buChar char="⚫"/>
              <a:defRPr b="0" i="0" sz="1100" u="none" cap="none" strike="noStrike">
                <a:solidFill>
                  <a:srgbClr val="262626"/>
                </a:solidFill>
                <a:latin typeface="Century Schoolbook"/>
                <a:ea typeface="Century Schoolbook"/>
                <a:cs typeface="Century Schoolbook"/>
                <a:sym typeface="Century Schoolbook"/>
              </a:defRPr>
            </a:lvl5pPr>
            <a:lvl6pPr indent="-298450" lvl="5" marL="2743200" marR="0" rtl="0" algn="l">
              <a:lnSpc>
                <a:spcPct val="90000"/>
              </a:lnSpc>
              <a:spcBef>
                <a:spcPts val="200"/>
              </a:spcBef>
              <a:spcAft>
                <a:spcPts val="0"/>
              </a:spcAft>
              <a:buClr>
                <a:schemeClr val="accent1"/>
              </a:buClr>
              <a:buSzPts val="1100"/>
              <a:buFont typeface="Noto Sans Symbols"/>
              <a:buChar char="⚫"/>
              <a:defRPr b="0" i="0" sz="1100" u="none" cap="none" strike="noStrike">
                <a:solidFill>
                  <a:srgbClr val="262626"/>
                </a:solidFill>
                <a:latin typeface="Century Schoolbook"/>
                <a:ea typeface="Century Schoolbook"/>
                <a:cs typeface="Century Schoolbook"/>
                <a:sym typeface="Century Schoolbook"/>
              </a:defRPr>
            </a:lvl6pPr>
            <a:lvl7pPr indent="-298450" lvl="6" marL="3200400" marR="0" rtl="0" algn="l">
              <a:lnSpc>
                <a:spcPct val="90000"/>
              </a:lnSpc>
              <a:spcBef>
                <a:spcPts val="200"/>
              </a:spcBef>
              <a:spcAft>
                <a:spcPts val="0"/>
              </a:spcAft>
              <a:buClr>
                <a:schemeClr val="accent1"/>
              </a:buClr>
              <a:buSzPts val="1100"/>
              <a:buFont typeface="Noto Sans Symbols"/>
              <a:buChar char="⚫"/>
              <a:defRPr b="0" i="0" sz="1100" u="none" cap="none" strike="noStrike">
                <a:solidFill>
                  <a:srgbClr val="262626"/>
                </a:solidFill>
                <a:latin typeface="Century Schoolbook"/>
                <a:ea typeface="Century Schoolbook"/>
                <a:cs typeface="Century Schoolbook"/>
                <a:sym typeface="Century Schoolbook"/>
              </a:defRPr>
            </a:lvl7pPr>
            <a:lvl8pPr indent="-298450" lvl="7" marL="3657600" marR="0" rtl="0" algn="l">
              <a:lnSpc>
                <a:spcPct val="90000"/>
              </a:lnSpc>
              <a:spcBef>
                <a:spcPts val="200"/>
              </a:spcBef>
              <a:spcAft>
                <a:spcPts val="0"/>
              </a:spcAft>
              <a:buClr>
                <a:schemeClr val="accent1"/>
              </a:buClr>
              <a:buSzPts val="1100"/>
              <a:buFont typeface="Noto Sans Symbols"/>
              <a:buChar char="⚫"/>
              <a:defRPr b="0" i="0" sz="1100" u="none" cap="none" strike="noStrike">
                <a:solidFill>
                  <a:srgbClr val="262626"/>
                </a:solidFill>
                <a:latin typeface="Century Schoolbook"/>
                <a:ea typeface="Century Schoolbook"/>
                <a:cs typeface="Century Schoolbook"/>
                <a:sym typeface="Century Schoolbook"/>
              </a:defRPr>
            </a:lvl8pPr>
            <a:lvl9pPr indent="-298450" lvl="8" marL="4114800" marR="0" rtl="0" algn="l">
              <a:lnSpc>
                <a:spcPct val="90000"/>
              </a:lnSpc>
              <a:spcBef>
                <a:spcPts val="200"/>
              </a:spcBef>
              <a:spcAft>
                <a:spcPts val="200"/>
              </a:spcAft>
              <a:buClr>
                <a:schemeClr val="accent1"/>
              </a:buClr>
              <a:buSzPts val="1100"/>
              <a:buFont typeface="Noto Sans Symbols"/>
              <a:buChar char="⚫"/>
              <a:defRPr b="0" i="0" sz="1100" u="none" cap="none" strike="noStrike">
                <a:solidFill>
                  <a:srgbClr val="262626"/>
                </a:solidFill>
                <a:latin typeface="Century Schoolbook"/>
                <a:ea typeface="Century Schoolbook"/>
                <a:cs typeface="Century Schoolbook"/>
                <a:sym typeface="Century Schoolbook"/>
              </a:defRPr>
            </a:lvl9pPr>
          </a:lstStyle>
          <a:p/>
        </p:txBody>
      </p:sp>
      <p:sp>
        <p:nvSpPr>
          <p:cNvPr id="53" name="Google Shape;53;p13"/>
          <p:cNvSpPr txBox="1"/>
          <p:nvPr>
            <p:ph idx="10" type="dt"/>
          </p:nvPr>
        </p:nvSpPr>
        <p:spPr>
          <a:xfrm rot="-5400000">
            <a:off x="8098109" y="748799"/>
            <a:ext cx="1428900" cy="273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400"/>
              <a:buNone/>
              <a:defRPr b="0" i="0" sz="800" u="none" cap="none" strike="noStrike">
                <a:solidFill>
                  <a:srgbClr val="DADADA"/>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4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4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4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4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4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4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4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400" u="none" cap="none" strike="noStrike">
                <a:solidFill>
                  <a:schemeClr val="dk1"/>
                </a:solidFill>
                <a:latin typeface="Century Schoolbook"/>
                <a:ea typeface="Century Schoolbook"/>
                <a:cs typeface="Century Schoolbook"/>
                <a:sym typeface="Century Schoolbook"/>
              </a:defRPr>
            </a:lvl9pPr>
          </a:lstStyle>
          <a:p/>
        </p:txBody>
      </p:sp>
      <p:sp>
        <p:nvSpPr>
          <p:cNvPr id="54" name="Google Shape;54;p13"/>
          <p:cNvSpPr txBox="1"/>
          <p:nvPr>
            <p:ph idx="11" type="ftr"/>
          </p:nvPr>
        </p:nvSpPr>
        <p:spPr>
          <a:xfrm rot="-5400000">
            <a:off x="7469609" y="3034950"/>
            <a:ext cx="26859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400"/>
              <a:buNone/>
              <a:defRPr b="0" i="0" sz="800" u="none" cap="none" strike="noStrike">
                <a:solidFill>
                  <a:srgbClr val="DADADA"/>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4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4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4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4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4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4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4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400" u="none" cap="none" strike="noStrike">
                <a:solidFill>
                  <a:schemeClr val="dk1"/>
                </a:solidFill>
                <a:latin typeface="Century Schoolbook"/>
                <a:ea typeface="Century Schoolbook"/>
                <a:cs typeface="Century Schoolbook"/>
                <a:sym typeface="Century Schoolbook"/>
              </a:defRPr>
            </a:lvl9pPr>
          </a:lstStyle>
          <a:p/>
        </p:txBody>
      </p:sp>
      <p:sp>
        <p:nvSpPr>
          <p:cNvPr id="55" name="Google Shape;55;p13"/>
          <p:cNvSpPr txBox="1"/>
          <p:nvPr>
            <p:ph idx="12" type="sldNum"/>
          </p:nvPr>
        </p:nvSpPr>
        <p:spPr>
          <a:xfrm>
            <a:off x="8469630" y="4629150"/>
            <a:ext cx="685800" cy="445200"/>
          </a:xfrm>
          <a:prstGeom prst="rect">
            <a:avLst/>
          </a:prstGeom>
          <a:noFill/>
          <a:ln>
            <a:noFill/>
          </a:ln>
        </p:spPr>
        <p:txBody>
          <a:bodyPr anchorCtr="0" anchor="ctr" bIns="34275" lIns="34275" spcFirstLastPara="1" rIns="34275" wrap="square" tIns="34275">
            <a:noAutofit/>
          </a:bodyPr>
          <a:lstStyle>
            <a:lvl1pPr indent="0" lvl="0" marL="0" marR="0" rtl="0" algn="ctr">
              <a:spcBef>
                <a:spcPts val="0"/>
              </a:spcBef>
              <a:buNone/>
              <a:defRPr b="0" i="0" sz="2700" u="none" cap="none" strike="noStrike">
                <a:solidFill>
                  <a:srgbClr val="8E8E93"/>
                </a:solidFill>
                <a:latin typeface="Century Schoolbook"/>
                <a:ea typeface="Century Schoolbook"/>
                <a:cs typeface="Century Schoolbook"/>
                <a:sym typeface="Century Schoolbook"/>
              </a:defRPr>
            </a:lvl1pPr>
            <a:lvl2pPr indent="0" lvl="1" marL="0" marR="0" rtl="0" algn="ctr">
              <a:spcBef>
                <a:spcPts val="0"/>
              </a:spcBef>
              <a:buNone/>
              <a:defRPr b="0" i="0" sz="2700" u="none" cap="none" strike="noStrike">
                <a:solidFill>
                  <a:srgbClr val="8E8E93"/>
                </a:solidFill>
                <a:latin typeface="Century Schoolbook"/>
                <a:ea typeface="Century Schoolbook"/>
                <a:cs typeface="Century Schoolbook"/>
                <a:sym typeface="Century Schoolbook"/>
              </a:defRPr>
            </a:lvl2pPr>
            <a:lvl3pPr indent="0" lvl="2" marL="0" marR="0" rtl="0" algn="ctr">
              <a:spcBef>
                <a:spcPts val="0"/>
              </a:spcBef>
              <a:buNone/>
              <a:defRPr b="0" i="0" sz="2700" u="none" cap="none" strike="noStrike">
                <a:solidFill>
                  <a:srgbClr val="8E8E93"/>
                </a:solidFill>
                <a:latin typeface="Century Schoolbook"/>
                <a:ea typeface="Century Schoolbook"/>
                <a:cs typeface="Century Schoolbook"/>
                <a:sym typeface="Century Schoolbook"/>
              </a:defRPr>
            </a:lvl3pPr>
            <a:lvl4pPr indent="0" lvl="3" marL="0" marR="0" rtl="0" algn="ctr">
              <a:spcBef>
                <a:spcPts val="0"/>
              </a:spcBef>
              <a:buNone/>
              <a:defRPr b="0" i="0" sz="2700" u="none" cap="none" strike="noStrike">
                <a:solidFill>
                  <a:srgbClr val="8E8E93"/>
                </a:solidFill>
                <a:latin typeface="Century Schoolbook"/>
                <a:ea typeface="Century Schoolbook"/>
                <a:cs typeface="Century Schoolbook"/>
                <a:sym typeface="Century Schoolbook"/>
              </a:defRPr>
            </a:lvl4pPr>
            <a:lvl5pPr indent="0" lvl="4" marL="0" marR="0" rtl="0" algn="ctr">
              <a:spcBef>
                <a:spcPts val="0"/>
              </a:spcBef>
              <a:buNone/>
              <a:defRPr b="0" i="0" sz="2700" u="none" cap="none" strike="noStrike">
                <a:solidFill>
                  <a:srgbClr val="8E8E93"/>
                </a:solidFill>
                <a:latin typeface="Century Schoolbook"/>
                <a:ea typeface="Century Schoolbook"/>
                <a:cs typeface="Century Schoolbook"/>
                <a:sym typeface="Century Schoolbook"/>
              </a:defRPr>
            </a:lvl5pPr>
            <a:lvl6pPr indent="0" lvl="5" marL="0" marR="0" rtl="0" algn="ctr">
              <a:spcBef>
                <a:spcPts val="0"/>
              </a:spcBef>
              <a:buNone/>
              <a:defRPr b="0" i="0" sz="2700" u="none" cap="none" strike="noStrike">
                <a:solidFill>
                  <a:srgbClr val="8E8E93"/>
                </a:solidFill>
                <a:latin typeface="Century Schoolbook"/>
                <a:ea typeface="Century Schoolbook"/>
                <a:cs typeface="Century Schoolbook"/>
                <a:sym typeface="Century Schoolbook"/>
              </a:defRPr>
            </a:lvl6pPr>
            <a:lvl7pPr indent="0" lvl="6" marL="0" marR="0" rtl="0" algn="ctr">
              <a:spcBef>
                <a:spcPts val="0"/>
              </a:spcBef>
              <a:buNone/>
              <a:defRPr b="0" i="0" sz="2700" u="none" cap="none" strike="noStrike">
                <a:solidFill>
                  <a:srgbClr val="8E8E93"/>
                </a:solidFill>
                <a:latin typeface="Century Schoolbook"/>
                <a:ea typeface="Century Schoolbook"/>
                <a:cs typeface="Century Schoolbook"/>
                <a:sym typeface="Century Schoolbook"/>
              </a:defRPr>
            </a:lvl7pPr>
            <a:lvl8pPr indent="0" lvl="7" marL="0" marR="0" rtl="0" algn="ctr">
              <a:spcBef>
                <a:spcPts val="0"/>
              </a:spcBef>
              <a:buNone/>
              <a:defRPr b="0" i="0" sz="2700" u="none" cap="none" strike="noStrike">
                <a:solidFill>
                  <a:srgbClr val="8E8E93"/>
                </a:solidFill>
                <a:latin typeface="Century Schoolbook"/>
                <a:ea typeface="Century Schoolbook"/>
                <a:cs typeface="Century Schoolbook"/>
                <a:sym typeface="Century Schoolbook"/>
              </a:defRPr>
            </a:lvl8pPr>
            <a:lvl9pPr indent="0" lvl="8" marL="0" marR="0" rtl="0" algn="ctr">
              <a:spcBef>
                <a:spcPts val="0"/>
              </a:spcBef>
              <a:buNone/>
              <a:defRPr b="0" i="0" sz="2700" u="none" cap="none" strike="noStrike">
                <a:solidFill>
                  <a:srgbClr val="8E8E93"/>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62" name="Google Shape;62;p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4" name="Shape 64"/>
        <p:cNvGrpSpPr/>
        <p:nvPr/>
      </p:nvGrpSpPr>
      <p:grpSpPr>
        <a:xfrm>
          <a:off x="0" y="0"/>
          <a:ext cx="0" cy="0"/>
          <a:chOff x="0" y="0"/>
          <a:chExt cx="0" cy="0"/>
        </a:xfrm>
      </p:grpSpPr>
      <p:sp>
        <p:nvSpPr>
          <p:cNvPr id="65" name="Google Shape;65;p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Font typeface="Droid Sans"/>
              <a:buNone/>
              <a:defRPr sz="3600">
                <a:latin typeface="Droid Sans"/>
                <a:ea typeface="Droid Sans"/>
                <a:cs typeface="Droid Sans"/>
                <a:sym typeface="Droid Sans"/>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6" name="Google Shape;6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7" name="Shape 67"/>
        <p:cNvGrpSpPr/>
        <p:nvPr/>
      </p:nvGrpSpPr>
      <p:grpSpPr>
        <a:xfrm>
          <a:off x="0" y="0"/>
          <a:ext cx="0" cy="0"/>
          <a:chOff x="0" y="0"/>
          <a:chExt cx="0" cy="0"/>
        </a:xfrm>
      </p:grpSpPr>
      <p:sp>
        <p:nvSpPr>
          <p:cNvPr id="68" name="Google Shape;6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9" name="Google Shape;6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70" name="Google Shape;7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1" name="Shape 71"/>
        <p:cNvGrpSpPr/>
        <p:nvPr/>
      </p:nvGrpSpPr>
      <p:grpSpPr>
        <a:xfrm>
          <a:off x="0" y="0"/>
          <a:ext cx="0" cy="0"/>
          <a:chOff x="0" y="0"/>
          <a:chExt cx="0" cy="0"/>
        </a:xfrm>
      </p:grpSpPr>
      <p:sp>
        <p:nvSpPr>
          <p:cNvPr id="72" name="Google Shape;7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3" name="Google Shape;73;p1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74" name="Google Shape;74;p1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6" name="Shape 76"/>
        <p:cNvGrpSpPr/>
        <p:nvPr/>
      </p:nvGrpSpPr>
      <p:grpSpPr>
        <a:xfrm>
          <a:off x="0" y="0"/>
          <a:ext cx="0" cy="0"/>
          <a:chOff x="0" y="0"/>
          <a:chExt cx="0" cy="0"/>
        </a:xfrm>
      </p:grpSpPr>
      <p:sp>
        <p:nvSpPr>
          <p:cNvPr id="77" name="Google Shape;7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8" name="Google Shape;78;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9" name="Shape 79"/>
        <p:cNvGrpSpPr/>
        <p:nvPr/>
      </p:nvGrpSpPr>
      <p:grpSpPr>
        <a:xfrm>
          <a:off x="0" y="0"/>
          <a:ext cx="0" cy="0"/>
          <a:chOff x="0" y="0"/>
          <a:chExt cx="0" cy="0"/>
        </a:xfrm>
      </p:grpSpPr>
      <p:sp>
        <p:nvSpPr>
          <p:cNvPr id="80" name="Google Shape;80;p2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1" name="Google Shape;81;p2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83" name="Shape 83"/>
        <p:cNvGrpSpPr/>
        <p:nvPr/>
      </p:nvGrpSpPr>
      <p:grpSpPr>
        <a:xfrm>
          <a:off x="0" y="0"/>
          <a:ext cx="0" cy="0"/>
          <a:chOff x="0" y="0"/>
          <a:chExt cx="0" cy="0"/>
        </a:xfrm>
      </p:grpSpPr>
      <p:sp>
        <p:nvSpPr>
          <p:cNvPr id="84" name="Google Shape;84;p2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6" name="Shape 86"/>
        <p:cNvGrpSpPr/>
        <p:nvPr/>
      </p:nvGrpSpPr>
      <p:grpSpPr>
        <a:xfrm>
          <a:off x="0" y="0"/>
          <a:ext cx="0" cy="0"/>
          <a:chOff x="0" y="0"/>
          <a:chExt cx="0" cy="0"/>
        </a:xfrm>
      </p:grpSpPr>
      <p:sp>
        <p:nvSpPr>
          <p:cNvPr id="87" name="Google Shape;87;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9" name="Google Shape;89;p2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0" name="Google Shape;90;p22"/>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91" name="Google Shape;9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2" name="Shape 92"/>
        <p:cNvGrpSpPr/>
        <p:nvPr/>
      </p:nvGrpSpPr>
      <p:grpSpPr>
        <a:xfrm>
          <a:off x="0" y="0"/>
          <a:ext cx="0" cy="0"/>
          <a:chOff x="0" y="0"/>
          <a:chExt cx="0" cy="0"/>
        </a:xfrm>
      </p:grpSpPr>
      <p:sp>
        <p:nvSpPr>
          <p:cNvPr id="93" name="Google Shape;93;p23"/>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94" name="Google Shape;94;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5" name="Shape 95"/>
        <p:cNvGrpSpPr/>
        <p:nvPr/>
      </p:nvGrpSpPr>
      <p:grpSpPr>
        <a:xfrm>
          <a:off x="0" y="0"/>
          <a:ext cx="0" cy="0"/>
          <a:chOff x="0" y="0"/>
          <a:chExt cx="0" cy="0"/>
        </a:xfrm>
      </p:grpSpPr>
      <p:sp>
        <p:nvSpPr>
          <p:cNvPr id="96" name="Google Shape;96;p2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7" name="Google Shape;97;p24"/>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98" name="Google Shape;98;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9" name="Shape 99"/>
        <p:cNvGrpSpPr/>
        <p:nvPr/>
      </p:nvGrpSpPr>
      <p:grpSpPr>
        <a:xfrm>
          <a:off x="0" y="0"/>
          <a:ext cx="0" cy="0"/>
          <a:chOff x="0" y="0"/>
          <a:chExt cx="0" cy="0"/>
        </a:xfrm>
      </p:grpSpPr>
      <p:sp>
        <p:nvSpPr>
          <p:cNvPr id="100" name="Google Shape;100;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01" name="Shape 101"/>
        <p:cNvGrpSpPr/>
        <p:nvPr/>
      </p:nvGrpSpPr>
      <p:grpSpPr>
        <a:xfrm>
          <a:off x="0" y="0"/>
          <a:ext cx="0" cy="0"/>
          <a:chOff x="0" y="0"/>
          <a:chExt cx="0" cy="0"/>
        </a:xfrm>
      </p:grpSpPr>
      <p:sp>
        <p:nvSpPr>
          <p:cNvPr id="102" name="Google Shape;102;p26"/>
          <p:cNvSpPr txBox="1"/>
          <p:nvPr>
            <p:ph type="title"/>
          </p:nvPr>
        </p:nvSpPr>
        <p:spPr>
          <a:xfrm>
            <a:off x="946404" y="274320"/>
            <a:ext cx="7269600" cy="994200"/>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chemeClr val="dk1"/>
              </a:buClr>
              <a:buSzPts val="3300"/>
              <a:buNone/>
              <a:defRPr i="0" sz="3300" u="none" cap="none" strike="noStrike">
                <a:solidFill>
                  <a:schemeClr val="dk1"/>
                </a:solidFill>
              </a:defRPr>
            </a:lvl1pPr>
            <a:lvl2pPr lvl="1" rtl="0">
              <a:spcBef>
                <a:spcPts val="0"/>
              </a:spcBef>
              <a:spcAft>
                <a:spcPts val="0"/>
              </a:spcAft>
              <a:buSzPts val="2800"/>
              <a:buNone/>
              <a:defRPr sz="1400"/>
            </a:lvl2pPr>
            <a:lvl3pPr lvl="2" rtl="0">
              <a:spcBef>
                <a:spcPts val="0"/>
              </a:spcBef>
              <a:spcAft>
                <a:spcPts val="0"/>
              </a:spcAft>
              <a:buSzPts val="2800"/>
              <a:buNone/>
              <a:defRPr sz="1400"/>
            </a:lvl3pPr>
            <a:lvl4pPr lvl="3" rtl="0">
              <a:spcBef>
                <a:spcPts val="0"/>
              </a:spcBef>
              <a:spcAft>
                <a:spcPts val="0"/>
              </a:spcAft>
              <a:buSzPts val="2800"/>
              <a:buNone/>
              <a:defRPr sz="1400"/>
            </a:lvl4pPr>
            <a:lvl5pPr lvl="4" rtl="0">
              <a:spcBef>
                <a:spcPts val="0"/>
              </a:spcBef>
              <a:spcAft>
                <a:spcPts val="0"/>
              </a:spcAft>
              <a:buSzPts val="2800"/>
              <a:buNone/>
              <a:defRPr sz="1400"/>
            </a:lvl5pPr>
            <a:lvl6pPr lvl="5" rtl="0">
              <a:spcBef>
                <a:spcPts val="0"/>
              </a:spcBef>
              <a:spcAft>
                <a:spcPts val="0"/>
              </a:spcAft>
              <a:buSzPts val="2800"/>
              <a:buNone/>
              <a:defRPr sz="1400"/>
            </a:lvl6pPr>
            <a:lvl7pPr lvl="6" rtl="0">
              <a:spcBef>
                <a:spcPts val="0"/>
              </a:spcBef>
              <a:spcAft>
                <a:spcPts val="0"/>
              </a:spcAft>
              <a:buSzPts val="2800"/>
              <a:buNone/>
              <a:defRPr sz="1400"/>
            </a:lvl7pPr>
            <a:lvl8pPr lvl="7" rtl="0">
              <a:spcBef>
                <a:spcPts val="0"/>
              </a:spcBef>
              <a:spcAft>
                <a:spcPts val="0"/>
              </a:spcAft>
              <a:buSzPts val="2800"/>
              <a:buNone/>
              <a:defRPr sz="1400"/>
            </a:lvl8pPr>
            <a:lvl9pPr lvl="8" rtl="0">
              <a:spcBef>
                <a:spcPts val="0"/>
              </a:spcBef>
              <a:spcAft>
                <a:spcPts val="0"/>
              </a:spcAft>
              <a:buSzPts val="2800"/>
              <a:buNone/>
              <a:defRPr sz="1400"/>
            </a:lvl9pPr>
          </a:lstStyle>
          <a:p/>
        </p:txBody>
      </p:sp>
      <p:sp>
        <p:nvSpPr>
          <p:cNvPr id="103" name="Google Shape;103;p26"/>
          <p:cNvSpPr txBox="1"/>
          <p:nvPr>
            <p:ph idx="1" type="body"/>
          </p:nvPr>
        </p:nvSpPr>
        <p:spPr>
          <a:xfrm>
            <a:off x="946404" y="1371600"/>
            <a:ext cx="6446400" cy="3263400"/>
          </a:xfrm>
          <a:prstGeom prst="rect">
            <a:avLst/>
          </a:prstGeom>
          <a:noFill/>
          <a:ln>
            <a:noFill/>
          </a:ln>
        </p:spPr>
        <p:txBody>
          <a:bodyPr anchorCtr="0" anchor="t" bIns="34275" lIns="68575" spcFirstLastPara="1" rIns="68575" wrap="square" tIns="34275">
            <a:noAutofit/>
          </a:bodyPr>
          <a:lstStyle>
            <a:lvl1pPr indent="-298450" lvl="0" marL="457200" marR="0" rtl="0" algn="l">
              <a:lnSpc>
                <a:spcPct val="95000"/>
              </a:lnSpc>
              <a:spcBef>
                <a:spcPts val="1100"/>
              </a:spcBef>
              <a:spcAft>
                <a:spcPts val="0"/>
              </a:spcAft>
              <a:buClr>
                <a:schemeClr val="accent1"/>
              </a:buClr>
              <a:buSzPts val="1100"/>
              <a:buFont typeface="Arial"/>
              <a:buChar char="•"/>
              <a:defRPr b="0" i="0" sz="1400" u="none" cap="none" strike="noStrike">
                <a:solidFill>
                  <a:schemeClr val="dk1"/>
                </a:solidFill>
                <a:latin typeface="Century Schoolbook"/>
                <a:ea typeface="Century Schoolbook"/>
                <a:cs typeface="Century Schoolbook"/>
                <a:sym typeface="Century Schoolbook"/>
              </a:defRPr>
            </a:lvl1pPr>
            <a:lvl2pPr indent="-304800" lvl="1" marL="914400" marR="0" rtl="0" algn="l">
              <a:lnSpc>
                <a:spcPct val="90000"/>
              </a:lnSpc>
              <a:spcBef>
                <a:spcPts val="200"/>
              </a:spcBef>
              <a:spcAft>
                <a:spcPts val="0"/>
              </a:spcAft>
              <a:buClr>
                <a:schemeClr val="accent1"/>
              </a:buClr>
              <a:buSzPts val="1200"/>
              <a:buFont typeface="Noto Sans Symbols"/>
              <a:buChar char="⚫"/>
              <a:defRPr b="0" i="0" sz="1200" u="none" cap="none" strike="noStrike">
                <a:solidFill>
                  <a:srgbClr val="262626"/>
                </a:solidFill>
                <a:latin typeface="Century Schoolbook"/>
                <a:ea typeface="Century Schoolbook"/>
                <a:cs typeface="Century Schoolbook"/>
                <a:sym typeface="Century Schoolbook"/>
              </a:defRPr>
            </a:lvl2pPr>
            <a:lvl3pPr indent="-298450" lvl="2" marL="1371600" marR="0" rtl="0" algn="l">
              <a:lnSpc>
                <a:spcPct val="90000"/>
              </a:lnSpc>
              <a:spcBef>
                <a:spcPts val="200"/>
              </a:spcBef>
              <a:spcAft>
                <a:spcPts val="0"/>
              </a:spcAft>
              <a:buClr>
                <a:schemeClr val="accent1"/>
              </a:buClr>
              <a:buSzPts val="1100"/>
              <a:buFont typeface="Noto Sans Symbols"/>
              <a:buChar char="⚫"/>
              <a:defRPr b="0" i="0" sz="1100" u="none" cap="none" strike="noStrike">
                <a:solidFill>
                  <a:srgbClr val="262626"/>
                </a:solidFill>
                <a:latin typeface="Century Schoolbook"/>
                <a:ea typeface="Century Schoolbook"/>
                <a:cs typeface="Century Schoolbook"/>
                <a:sym typeface="Century Schoolbook"/>
              </a:defRPr>
            </a:lvl3pPr>
            <a:lvl4pPr indent="-298450" lvl="3" marL="1828800" marR="0" rtl="0" algn="l">
              <a:lnSpc>
                <a:spcPct val="90000"/>
              </a:lnSpc>
              <a:spcBef>
                <a:spcPts val="200"/>
              </a:spcBef>
              <a:spcAft>
                <a:spcPts val="0"/>
              </a:spcAft>
              <a:buClr>
                <a:schemeClr val="accent1"/>
              </a:buClr>
              <a:buSzPts val="1100"/>
              <a:buFont typeface="Noto Sans Symbols"/>
              <a:buChar char="⚫"/>
              <a:defRPr b="0" i="0" sz="1100" u="none" cap="none" strike="noStrike">
                <a:solidFill>
                  <a:srgbClr val="262626"/>
                </a:solidFill>
                <a:latin typeface="Century Schoolbook"/>
                <a:ea typeface="Century Schoolbook"/>
                <a:cs typeface="Century Schoolbook"/>
                <a:sym typeface="Century Schoolbook"/>
              </a:defRPr>
            </a:lvl4pPr>
            <a:lvl5pPr indent="-298450" lvl="4" marL="2286000" marR="0" rtl="0" algn="l">
              <a:lnSpc>
                <a:spcPct val="90000"/>
              </a:lnSpc>
              <a:spcBef>
                <a:spcPts val="200"/>
              </a:spcBef>
              <a:spcAft>
                <a:spcPts val="0"/>
              </a:spcAft>
              <a:buClr>
                <a:schemeClr val="accent1"/>
              </a:buClr>
              <a:buSzPts val="1100"/>
              <a:buFont typeface="Noto Sans Symbols"/>
              <a:buChar char="⚫"/>
              <a:defRPr b="0" i="0" sz="1100" u="none" cap="none" strike="noStrike">
                <a:solidFill>
                  <a:srgbClr val="262626"/>
                </a:solidFill>
                <a:latin typeface="Century Schoolbook"/>
                <a:ea typeface="Century Schoolbook"/>
                <a:cs typeface="Century Schoolbook"/>
                <a:sym typeface="Century Schoolbook"/>
              </a:defRPr>
            </a:lvl5pPr>
            <a:lvl6pPr indent="-298450" lvl="5" marL="2743200" marR="0" rtl="0" algn="l">
              <a:lnSpc>
                <a:spcPct val="90000"/>
              </a:lnSpc>
              <a:spcBef>
                <a:spcPts val="200"/>
              </a:spcBef>
              <a:spcAft>
                <a:spcPts val="0"/>
              </a:spcAft>
              <a:buClr>
                <a:schemeClr val="accent1"/>
              </a:buClr>
              <a:buSzPts val="1100"/>
              <a:buFont typeface="Noto Sans Symbols"/>
              <a:buChar char="⚫"/>
              <a:defRPr b="0" i="0" sz="1100" u="none" cap="none" strike="noStrike">
                <a:solidFill>
                  <a:srgbClr val="262626"/>
                </a:solidFill>
                <a:latin typeface="Century Schoolbook"/>
                <a:ea typeface="Century Schoolbook"/>
                <a:cs typeface="Century Schoolbook"/>
                <a:sym typeface="Century Schoolbook"/>
              </a:defRPr>
            </a:lvl6pPr>
            <a:lvl7pPr indent="-298450" lvl="6" marL="3200400" marR="0" rtl="0" algn="l">
              <a:lnSpc>
                <a:spcPct val="90000"/>
              </a:lnSpc>
              <a:spcBef>
                <a:spcPts val="200"/>
              </a:spcBef>
              <a:spcAft>
                <a:spcPts val="0"/>
              </a:spcAft>
              <a:buClr>
                <a:schemeClr val="accent1"/>
              </a:buClr>
              <a:buSzPts val="1100"/>
              <a:buFont typeface="Noto Sans Symbols"/>
              <a:buChar char="⚫"/>
              <a:defRPr b="0" i="0" sz="1100" u="none" cap="none" strike="noStrike">
                <a:solidFill>
                  <a:srgbClr val="262626"/>
                </a:solidFill>
                <a:latin typeface="Century Schoolbook"/>
                <a:ea typeface="Century Schoolbook"/>
                <a:cs typeface="Century Schoolbook"/>
                <a:sym typeface="Century Schoolbook"/>
              </a:defRPr>
            </a:lvl7pPr>
            <a:lvl8pPr indent="-298450" lvl="7" marL="3657600" marR="0" rtl="0" algn="l">
              <a:lnSpc>
                <a:spcPct val="90000"/>
              </a:lnSpc>
              <a:spcBef>
                <a:spcPts val="200"/>
              </a:spcBef>
              <a:spcAft>
                <a:spcPts val="0"/>
              </a:spcAft>
              <a:buClr>
                <a:schemeClr val="accent1"/>
              </a:buClr>
              <a:buSzPts val="1100"/>
              <a:buFont typeface="Noto Sans Symbols"/>
              <a:buChar char="⚫"/>
              <a:defRPr b="0" i="0" sz="1100" u="none" cap="none" strike="noStrike">
                <a:solidFill>
                  <a:srgbClr val="262626"/>
                </a:solidFill>
                <a:latin typeface="Century Schoolbook"/>
                <a:ea typeface="Century Schoolbook"/>
                <a:cs typeface="Century Schoolbook"/>
                <a:sym typeface="Century Schoolbook"/>
              </a:defRPr>
            </a:lvl8pPr>
            <a:lvl9pPr indent="-298450" lvl="8" marL="4114800" marR="0" rtl="0" algn="l">
              <a:lnSpc>
                <a:spcPct val="90000"/>
              </a:lnSpc>
              <a:spcBef>
                <a:spcPts val="200"/>
              </a:spcBef>
              <a:spcAft>
                <a:spcPts val="200"/>
              </a:spcAft>
              <a:buClr>
                <a:schemeClr val="accent1"/>
              </a:buClr>
              <a:buSzPts val="1100"/>
              <a:buFont typeface="Noto Sans Symbols"/>
              <a:buChar char="⚫"/>
              <a:defRPr b="0" i="0" sz="1100" u="none" cap="none" strike="noStrike">
                <a:solidFill>
                  <a:srgbClr val="262626"/>
                </a:solidFill>
                <a:latin typeface="Century Schoolbook"/>
                <a:ea typeface="Century Schoolbook"/>
                <a:cs typeface="Century Schoolbook"/>
                <a:sym typeface="Century Schoolbook"/>
              </a:defRPr>
            </a:lvl9pPr>
          </a:lstStyle>
          <a:p/>
        </p:txBody>
      </p:sp>
      <p:sp>
        <p:nvSpPr>
          <p:cNvPr id="104" name="Google Shape;104;p26"/>
          <p:cNvSpPr txBox="1"/>
          <p:nvPr>
            <p:ph idx="10" type="dt"/>
          </p:nvPr>
        </p:nvSpPr>
        <p:spPr>
          <a:xfrm rot="-5400000">
            <a:off x="8098109" y="748799"/>
            <a:ext cx="1428900" cy="273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400"/>
              <a:buNone/>
              <a:defRPr b="0" i="0" sz="800" u="none" cap="none" strike="noStrike">
                <a:solidFill>
                  <a:srgbClr val="DADADA"/>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4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4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4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4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4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4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4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400" u="none" cap="none" strike="noStrike">
                <a:solidFill>
                  <a:schemeClr val="dk1"/>
                </a:solidFill>
                <a:latin typeface="Century Schoolbook"/>
                <a:ea typeface="Century Schoolbook"/>
                <a:cs typeface="Century Schoolbook"/>
                <a:sym typeface="Century Schoolbook"/>
              </a:defRPr>
            </a:lvl9pPr>
          </a:lstStyle>
          <a:p/>
        </p:txBody>
      </p:sp>
      <p:sp>
        <p:nvSpPr>
          <p:cNvPr id="105" name="Google Shape;105;p26"/>
          <p:cNvSpPr txBox="1"/>
          <p:nvPr>
            <p:ph idx="11" type="ftr"/>
          </p:nvPr>
        </p:nvSpPr>
        <p:spPr>
          <a:xfrm rot="-5400000">
            <a:off x="7469609" y="3034950"/>
            <a:ext cx="26859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400"/>
              <a:buNone/>
              <a:defRPr b="0" i="0" sz="800" u="none" cap="none" strike="noStrike">
                <a:solidFill>
                  <a:srgbClr val="DADADA"/>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4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4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4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4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4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4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4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400" u="none" cap="none" strike="noStrike">
                <a:solidFill>
                  <a:schemeClr val="dk1"/>
                </a:solidFill>
                <a:latin typeface="Century Schoolbook"/>
                <a:ea typeface="Century Schoolbook"/>
                <a:cs typeface="Century Schoolbook"/>
                <a:sym typeface="Century Schoolbook"/>
              </a:defRPr>
            </a:lvl9pPr>
          </a:lstStyle>
          <a:p/>
        </p:txBody>
      </p:sp>
      <p:sp>
        <p:nvSpPr>
          <p:cNvPr id="106" name="Google Shape;106;p26"/>
          <p:cNvSpPr txBox="1"/>
          <p:nvPr>
            <p:ph idx="12" type="sldNum"/>
          </p:nvPr>
        </p:nvSpPr>
        <p:spPr>
          <a:xfrm>
            <a:off x="8469630" y="4629150"/>
            <a:ext cx="685800" cy="445200"/>
          </a:xfrm>
          <a:prstGeom prst="rect">
            <a:avLst/>
          </a:prstGeom>
          <a:noFill/>
          <a:ln>
            <a:noFill/>
          </a:ln>
        </p:spPr>
        <p:txBody>
          <a:bodyPr anchorCtr="0" anchor="ctr" bIns="34275" lIns="34275" spcFirstLastPara="1" rIns="34275" wrap="square" tIns="34275">
            <a:noAutofit/>
          </a:bodyPr>
          <a:lstStyle>
            <a:lvl1pPr indent="0" lvl="0" marL="0" marR="0" rtl="0" algn="ctr">
              <a:spcBef>
                <a:spcPts val="0"/>
              </a:spcBef>
              <a:buNone/>
              <a:defRPr b="0" i="0" sz="2700" u="none" cap="none" strike="noStrike">
                <a:solidFill>
                  <a:srgbClr val="8E8E93"/>
                </a:solidFill>
                <a:latin typeface="Century Schoolbook"/>
                <a:ea typeface="Century Schoolbook"/>
                <a:cs typeface="Century Schoolbook"/>
                <a:sym typeface="Century Schoolbook"/>
              </a:defRPr>
            </a:lvl1pPr>
            <a:lvl2pPr indent="0" lvl="1" marL="0" marR="0" rtl="0" algn="ctr">
              <a:spcBef>
                <a:spcPts val="0"/>
              </a:spcBef>
              <a:buNone/>
              <a:defRPr b="0" i="0" sz="2700" u="none" cap="none" strike="noStrike">
                <a:solidFill>
                  <a:srgbClr val="8E8E93"/>
                </a:solidFill>
                <a:latin typeface="Century Schoolbook"/>
                <a:ea typeface="Century Schoolbook"/>
                <a:cs typeface="Century Schoolbook"/>
                <a:sym typeface="Century Schoolbook"/>
              </a:defRPr>
            </a:lvl2pPr>
            <a:lvl3pPr indent="0" lvl="2" marL="0" marR="0" rtl="0" algn="ctr">
              <a:spcBef>
                <a:spcPts val="0"/>
              </a:spcBef>
              <a:buNone/>
              <a:defRPr b="0" i="0" sz="2700" u="none" cap="none" strike="noStrike">
                <a:solidFill>
                  <a:srgbClr val="8E8E93"/>
                </a:solidFill>
                <a:latin typeface="Century Schoolbook"/>
                <a:ea typeface="Century Schoolbook"/>
                <a:cs typeface="Century Schoolbook"/>
                <a:sym typeface="Century Schoolbook"/>
              </a:defRPr>
            </a:lvl3pPr>
            <a:lvl4pPr indent="0" lvl="3" marL="0" marR="0" rtl="0" algn="ctr">
              <a:spcBef>
                <a:spcPts val="0"/>
              </a:spcBef>
              <a:buNone/>
              <a:defRPr b="0" i="0" sz="2700" u="none" cap="none" strike="noStrike">
                <a:solidFill>
                  <a:srgbClr val="8E8E93"/>
                </a:solidFill>
                <a:latin typeface="Century Schoolbook"/>
                <a:ea typeface="Century Schoolbook"/>
                <a:cs typeface="Century Schoolbook"/>
                <a:sym typeface="Century Schoolbook"/>
              </a:defRPr>
            </a:lvl4pPr>
            <a:lvl5pPr indent="0" lvl="4" marL="0" marR="0" rtl="0" algn="ctr">
              <a:spcBef>
                <a:spcPts val="0"/>
              </a:spcBef>
              <a:buNone/>
              <a:defRPr b="0" i="0" sz="2700" u="none" cap="none" strike="noStrike">
                <a:solidFill>
                  <a:srgbClr val="8E8E93"/>
                </a:solidFill>
                <a:latin typeface="Century Schoolbook"/>
                <a:ea typeface="Century Schoolbook"/>
                <a:cs typeface="Century Schoolbook"/>
                <a:sym typeface="Century Schoolbook"/>
              </a:defRPr>
            </a:lvl5pPr>
            <a:lvl6pPr indent="0" lvl="5" marL="0" marR="0" rtl="0" algn="ctr">
              <a:spcBef>
                <a:spcPts val="0"/>
              </a:spcBef>
              <a:buNone/>
              <a:defRPr b="0" i="0" sz="2700" u="none" cap="none" strike="noStrike">
                <a:solidFill>
                  <a:srgbClr val="8E8E93"/>
                </a:solidFill>
                <a:latin typeface="Century Schoolbook"/>
                <a:ea typeface="Century Schoolbook"/>
                <a:cs typeface="Century Schoolbook"/>
                <a:sym typeface="Century Schoolbook"/>
              </a:defRPr>
            </a:lvl6pPr>
            <a:lvl7pPr indent="0" lvl="6" marL="0" marR="0" rtl="0" algn="ctr">
              <a:spcBef>
                <a:spcPts val="0"/>
              </a:spcBef>
              <a:buNone/>
              <a:defRPr b="0" i="0" sz="2700" u="none" cap="none" strike="noStrike">
                <a:solidFill>
                  <a:srgbClr val="8E8E93"/>
                </a:solidFill>
                <a:latin typeface="Century Schoolbook"/>
                <a:ea typeface="Century Schoolbook"/>
                <a:cs typeface="Century Schoolbook"/>
                <a:sym typeface="Century Schoolbook"/>
              </a:defRPr>
            </a:lvl7pPr>
            <a:lvl8pPr indent="0" lvl="7" marL="0" marR="0" rtl="0" algn="ctr">
              <a:spcBef>
                <a:spcPts val="0"/>
              </a:spcBef>
              <a:buNone/>
              <a:defRPr b="0" i="0" sz="2700" u="none" cap="none" strike="noStrike">
                <a:solidFill>
                  <a:srgbClr val="8E8E93"/>
                </a:solidFill>
                <a:latin typeface="Century Schoolbook"/>
                <a:ea typeface="Century Schoolbook"/>
                <a:cs typeface="Century Schoolbook"/>
                <a:sym typeface="Century Schoolbook"/>
              </a:defRPr>
            </a:lvl8pPr>
            <a:lvl9pPr indent="0" lvl="8" marL="0" marR="0" rtl="0" algn="ctr">
              <a:spcBef>
                <a:spcPts val="0"/>
              </a:spcBef>
              <a:buNone/>
              <a:defRPr b="0" i="0" sz="2700" u="none" cap="none" strike="noStrike">
                <a:solidFill>
                  <a:srgbClr val="8E8E93"/>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6" name="Shape 56"/>
        <p:cNvGrpSpPr/>
        <p:nvPr/>
      </p:nvGrpSpPr>
      <p:grpSpPr>
        <a:xfrm>
          <a:off x="0" y="0"/>
          <a:ext cx="0" cy="0"/>
          <a:chOff x="0" y="0"/>
          <a:chExt cx="0" cy="0"/>
        </a:xfrm>
      </p:grpSpPr>
      <p:sp>
        <p:nvSpPr>
          <p:cNvPr id="57" name="Google Shape;57;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Droid Sans"/>
              <a:buNone/>
              <a:defRPr sz="2800">
                <a:solidFill>
                  <a:schemeClr val="dk1"/>
                </a:solidFill>
                <a:latin typeface="Droid Sans"/>
                <a:ea typeface="Droid Sans"/>
                <a:cs typeface="Droid Sans"/>
                <a:sym typeface="Droid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58" name="Google Shape;58;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Droid Sans"/>
              <a:buChar char="●"/>
              <a:defRPr sz="1800">
                <a:solidFill>
                  <a:schemeClr val="dk2"/>
                </a:solidFill>
                <a:latin typeface="Droid Sans"/>
                <a:ea typeface="Droid Sans"/>
                <a:cs typeface="Droid Sans"/>
                <a:sym typeface="Droid Sans"/>
              </a:defRPr>
            </a:lvl1pPr>
            <a:lvl2pPr indent="-317500" lvl="1" marL="914400">
              <a:lnSpc>
                <a:spcPct val="115000"/>
              </a:lnSpc>
              <a:spcBef>
                <a:spcPts val="1600"/>
              </a:spcBef>
              <a:spcAft>
                <a:spcPts val="0"/>
              </a:spcAft>
              <a:buClr>
                <a:schemeClr val="dk2"/>
              </a:buClr>
              <a:buSzPts val="1400"/>
              <a:buFont typeface="Droid Sans"/>
              <a:buChar char="○"/>
              <a:defRPr>
                <a:solidFill>
                  <a:schemeClr val="dk2"/>
                </a:solidFill>
                <a:latin typeface="Droid Sans"/>
                <a:ea typeface="Droid Sans"/>
                <a:cs typeface="Droid Sans"/>
                <a:sym typeface="Droid Sans"/>
              </a:defRPr>
            </a:lvl2pPr>
            <a:lvl3pPr indent="-317500" lvl="2" marL="1371600">
              <a:lnSpc>
                <a:spcPct val="115000"/>
              </a:lnSpc>
              <a:spcBef>
                <a:spcPts val="1600"/>
              </a:spcBef>
              <a:spcAft>
                <a:spcPts val="0"/>
              </a:spcAft>
              <a:buClr>
                <a:schemeClr val="dk2"/>
              </a:buClr>
              <a:buSzPts val="1400"/>
              <a:buFont typeface="Droid Sans"/>
              <a:buChar char="■"/>
              <a:defRPr>
                <a:solidFill>
                  <a:schemeClr val="dk2"/>
                </a:solidFill>
                <a:latin typeface="Droid Sans"/>
                <a:ea typeface="Droid Sans"/>
                <a:cs typeface="Droid Sans"/>
                <a:sym typeface="Droid Sans"/>
              </a:defRPr>
            </a:lvl3pPr>
            <a:lvl4pPr indent="-317500" lvl="3" marL="1828800">
              <a:lnSpc>
                <a:spcPct val="115000"/>
              </a:lnSpc>
              <a:spcBef>
                <a:spcPts val="1600"/>
              </a:spcBef>
              <a:spcAft>
                <a:spcPts val="0"/>
              </a:spcAft>
              <a:buClr>
                <a:schemeClr val="dk2"/>
              </a:buClr>
              <a:buSzPts val="1400"/>
              <a:buFont typeface="Droid Sans"/>
              <a:buChar char="●"/>
              <a:defRPr>
                <a:solidFill>
                  <a:schemeClr val="dk2"/>
                </a:solidFill>
                <a:latin typeface="Droid Sans"/>
                <a:ea typeface="Droid Sans"/>
                <a:cs typeface="Droid Sans"/>
                <a:sym typeface="Droid Sans"/>
              </a:defRPr>
            </a:lvl4pPr>
            <a:lvl5pPr indent="-317500" lvl="4" marL="2286000">
              <a:lnSpc>
                <a:spcPct val="115000"/>
              </a:lnSpc>
              <a:spcBef>
                <a:spcPts val="1600"/>
              </a:spcBef>
              <a:spcAft>
                <a:spcPts val="0"/>
              </a:spcAft>
              <a:buClr>
                <a:schemeClr val="dk2"/>
              </a:buClr>
              <a:buSzPts val="1400"/>
              <a:buFont typeface="Droid Sans"/>
              <a:buChar char="○"/>
              <a:defRPr>
                <a:solidFill>
                  <a:schemeClr val="dk2"/>
                </a:solidFill>
                <a:latin typeface="Droid Sans"/>
                <a:ea typeface="Droid Sans"/>
                <a:cs typeface="Droid Sans"/>
                <a:sym typeface="Droid Sans"/>
              </a:defRPr>
            </a:lvl5pPr>
            <a:lvl6pPr indent="-317500" lvl="5" marL="2743200">
              <a:lnSpc>
                <a:spcPct val="115000"/>
              </a:lnSpc>
              <a:spcBef>
                <a:spcPts val="1600"/>
              </a:spcBef>
              <a:spcAft>
                <a:spcPts val="0"/>
              </a:spcAft>
              <a:buClr>
                <a:schemeClr val="dk2"/>
              </a:buClr>
              <a:buSzPts val="1400"/>
              <a:buFont typeface="Droid Sans"/>
              <a:buChar char="■"/>
              <a:defRPr>
                <a:solidFill>
                  <a:schemeClr val="dk2"/>
                </a:solidFill>
                <a:latin typeface="Droid Sans"/>
                <a:ea typeface="Droid Sans"/>
                <a:cs typeface="Droid Sans"/>
                <a:sym typeface="Droid Sans"/>
              </a:defRPr>
            </a:lvl6pPr>
            <a:lvl7pPr indent="-317500" lvl="6" marL="3200400">
              <a:lnSpc>
                <a:spcPct val="115000"/>
              </a:lnSpc>
              <a:spcBef>
                <a:spcPts val="1600"/>
              </a:spcBef>
              <a:spcAft>
                <a:spcPts val="0"/>
              </a:spcAft>
              <a:buClr>
                <a:schemeClr val="dk2"/>
              </a:buClr>
              <a:buSzPts val="1400"/>
              <a:buFont typeface="Droid Sans"/>
              <a:buChar char="●"/>
              <a:defRPr>
                <a:solidFill>
                  <a:schemeClr val="dk2"/>
                </a:solidFill>
                <a:latin typeface="Droid Sans"/>
                <a:ea typeface="Droid Sans"/>
                <a:cs typeface="Droid Sans"/>
                <a:sym typeface="Droid Sans"/>
              </a:defRPr>
            </a:lvl7pPr>
            <a:lvl8pPr indent="-317500" lvl="7" marL="3657600">
              <a:lnSpc>
                <a:spcPct val="115000"/>
              </a:lnSpc>
              <a:spcBef>
                <a:spcPts val="1600"/>
              </a:spcBef>
              <a:spcAft>
                <a:spcPts val="0"/>
              </a:spcAft>
              <a:buClr>
                <a:schemeClr val="dk2"/>
              </a:buClr>
              <a:buSzPts val="1400"/>
              <a:buFont typeface="Droid Sans"/>
              <a:buChar char="○"/>
              <a:defRPr>
                <a:solidFill>
                  <a:schemeClr val="dk2"/>
                </a:solidFill>
                <a:latin typeface="Droid Sans"/>
                <a:ea typeface="Droid Sans"/>
                <a:cs typeface="Droid Sans"/>
                <a:sym typeface="Droid Sans"/>
              </a:defRPr>
            </a:lvl8pPr>
            <a:lvl9pPr indent="-317500" lvl="8" marL="4114800">
              <a:lnSpc>
                <a:spcPct val="115000"/>
              </a:lnSpc>
              <a:spcBef>
                <a:spcPts val="1600"/>
              </a:spcBef>
              <a:spcAft>
                <a:spcPts val="1600"/>
              </a:spcAft>
              <a:buClr>
                <a:schemeClr val="dk2"/>
              </a:buClr>
              <a:buSzPts val="1400"/>
              <a:buFont typeface="Droid Sans"/>
              <a:buChar char="■"/>
              <a:defRPr>
                <a:solidFill>
                  <a:schemeClr val="dk2"/>
                </a:solidFill>
                <a:latin typeface="Droid Sans"/>
                <a:ea typeface="Droid Sans"/>
                <a:cs typeface="Droid Sans"/>
                <a:sym typeface="Droid Sans"/>
              </a:defRPr>
            </a:lvl9pPr>
          </a:lstStyle>
          <a:p/>
        </p:txBody>
      </p:sp>
      <p:sp>
        <p:nvSpPr>
          <p:cNvPr id="59" name="Google Shape;5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tinyurl.com/y392p5o5"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hyperlink" Target="https://github.com/jasonclark/algorithmic-awarenes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pewinternet.org/2018/11/07/many-turn-to-youtube-for-childrens-content-news-how-to-lesson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hyperlink" Target="https://eugdpr.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eugdpr.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acm.org/binaries/content/assets/public-policy/2017_usacm_statement_algorithms.pdf"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hyperlink" Target="https://www.acm.org/code-of-ethic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jasonclark/algorithmic-awareness/tree/master/audit-too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Promising Directions</a:t>
            </a:r>
            <a:endParaRPr/>
          </a:p>
        </p:txBody>
      </p:sp>
      <p:sp>
        <p:nvSpPr>
          <p:cNvPr id="112" name="Google Shape;112;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[name]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6"/>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Algorithmic Auditing (A process and tool)</a:t>
            </a:r>
            <a:endParaRPr/>
          </a:p>
        </p:txBody>
      </p:sp>
      <p:sp>
        <p:nvSpPr>
          <p:cNvPr id="170" name="Google Shape;170;p36"/>
          <p:cNvSpPr txBox="1"/>
          <p:nvPr/>
        </p:nvSpPr>
        <p:spPr>
          <a:xfrm>
            <a:off x="406675" y="600775"/>
            <a:ext cx="8577300" cy="44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666666"/>
                </a:solidFill>
                <a:latin typeface="Courier New"/>
                <a:ea typeface="Courier New"/>
                <a:cs typeface="Courier New"/>
                <a:sym typeface="Courier New"/>
              </a:rPr>
              <a:t>curl \</a:t>
            </a:r>
            <a:endParaRPr sz="24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2400">
                <a:solidFill>
                  <a:srgbClr val="666666"/>
                </a:solidFill>
                <a:latin typeface="Courier New"/>
                <a:ea typeface="Courier New"/>
                <a:cs typeface="Courier New"/>
                <a:sym typeface="Courier New"/>
              </a:rPr>
              <a:t>  'https://www.googleapis.com/youtube/v3/search?part=snippet&amp;maxResults=50&amp;relatedToVideoId=grnP3mduZkM&amp;type=video&amp;key=AIzaSyB_qi68zA3PCeCEmO2XnF5qQyLLVHnjoO0' \</a:t>
            </a:r>
            <a:endParaRPr sz="24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2400">
                <a:solidFill>
                  <a:srgbClr val="666666"/>
                </a:solidFill>
                <a:latin typeface="Courier New"/>
                <a:ea typeface="Courier New"/>
                <a:cs typeface="Courier New"/>
                <a:sym typeface="Courier New"/>
              </a:rPr>
              <a:t>  --header 'Accept: application/json' \</a:t>
            </a:r>
            <a:endParaRPr sz="24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2400">
                <a:solidFill>
                  <a:srgbClr val="666666"/>
                </a:solidFill>
                <a:latin typeface="Courier New"/>
                <a:ea typeface="Courier New"/>
                <a:cs typeface="Courier New"/>
                <a:sym typeface="Courier New"/>
              </a:rPr>
              <a:t>  --compressed</a:t>
            </a:r>
            <a:endParaRPr>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Breakout Session - As Developers...</a:t>
            </a:r>
            <a:endParaRPr/>
          </a:p>
        </p:txBody>
      </p:sp>
      <p:sp>
        <p:nvSpPr>
          <p:cNvPr id="176" name="Google Shape;176;p37"/>
          <p:cNvSpPr txBox="1"/>
          <p:nvPr>
            <p:ph idx="1" type="body"/>
          </p:nvPr>
        </p:nvSpPr>
        <p:spPr>
          <a:xfrm>
            <a:off x="311700" y="1017725"/>
            <a:ext cx="8520600" cy="3785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How would transparency affect your software tools or programs?</a:t>
            </a:r>
            <a:endParaRPr/>
          </a:p>
          <a:p>
            <a:pPr indent="-317500" lvl="1" marL="914400" rtl="0" algn="l">
              <a:spcBef>
                <a:spcPts val="0"/>
              </a:spcBef>
              <a:spcAft>
                <a:spcPts val="0"/>
              </a:spcAft>
              <a:buSzPts val="1400"/>
              <a:buChar char="○"/>
            </a:pPr>
            <a:r>
              <a:rPr lang="en"/>
              <a:t>Improvement?</a:t>
            </a:r>
            <a:endParaRPr/>
          </a:p>
          <a:p>
            <a:pPr indent="-317500" lvl="1" marL="914400" rtl="0" algn="l">
              <a:spcBef>
                <a:spcPts val="0"/>
              </a:spcBef>
              <a:spcAft>
                <a:spcPts val="0"/>
              </a:spcAft>
              <a:buSzPts val="1400"/>
              <a:buChar char="○"/>
            </a:pPr>
            <a:r>
              <a:rPr lang="en"/>
              <a:t>Apathy?</a:t>
            </a:r>
            <a:endParaRPr/>
          </a:p>
          <a:p>
            <a:pPr indent="-317500" lvl="1" marL="914400" rtl="0" algn="l">
              <a:spcBef>
                <a:spcPts val="0"/>
              </a:spcBef>
              <a:spcAft>
                <a:spcPts val="0"/>
              </a:spcAft>
              <a:buSzPts val="1400"/>
              <a:buChar char="○"/>
            </a:pPr>
            <a:r>
              <a:rPr lang="en"/>
              <a:t>Balance between transparency and user friendly?</a:t>
            </a:r>
            <a:endParaRPr/>
          </a:p>
          <a:p>
            <a:pPr indent="-342900" lvl="0" marL="457200" rtl="0" algn="l">
              <a:spcBef>
                <a:spcPts val="0"/>
              </a:spcBef>
              <a:spcAft>
                <a:spcPts val="0"/>
              </a:spcAft>
              <a:buSzPts val="1800"/>
              <a:buChar char="●"/>
            </a:pPr>
            <a:r>
              <a:rPr lang="en"/>
              <a:t>Responsible Software Developer Policy</a:t>
            </a:r>
            <a:endParaRPr/>
          </a:p>
          <a:p>
            <a:pPr indent="-342900" lvl="0" marL="457200" rtl="0" algn="l">
              <a:spcBef>
                <a:spcPts val="0"/>
              </a:spcBef>
              <a:spcAft>
                <a:spcPts val="0"/>
              </a:spcAft>
              <a:buSzPts val="1800"/>
              <a:buChar char="●"/>
            </a:pPr>
            <a:r>
              <a:rPr lang="en"/>
              <a:t>Given principles 2.7 and 3.2 (or other relevant sub-principles), how might your user experience design and software development change?</a:t>
            </a:r>
            <a:endParaRPr/>
          </a:p>
          <a:p>
            <a:pPr indent="-342900" lvl="0" marL="457200" rtl="0" algn="l">
              <a:spcBef>
                <a:spcPts val="0"/>
              </a:spcBef>
              <a:spcAft>
                <a:spcPts val="0"/>
              </a:spcAft>
              <a:buSzPts val="1800"/>
              <a:buChar char="●"/>
            </a:pPr>
            <a:r>
              <a:rPr lang="en"/>
              <a:t>Analysis of Local Piece of Software: Institutional Repositories (IRs)</a:t>
            </a:r>
            <a:endParaRPr/>
          </a:p>
          <a:p>
            <a:pPr indent="-317500" lvl="1" marL="914400" rtl="0" algn="l">
              <a:spcBef>
                <a:spcPts val="0"/>
              </a:spcBef>
              <a:spcAft>
                <a:spcPts val="0"/>
              </a:spcAft>
              <a:buSzPts val="1400"/>
              <a:buChar char="○"/>
            </a:pPr>
            <a:r>
              <a:rPr lang="en"/>
              <a:t>How can transparency improve these?</a:t>
            </a:r>
            <a:endParaRPr/>
          </a:p>
          <a:p>
            <a:pPr indent="-317500" lvl="1" marL="914400" rtl="0" algn="l">
              <a:spcBef>
                <a:spcPts val="0"/>
              </a:spcBef>
              <a:spcAft>
                <a:spcPts val="0"/>
              </a:spcAft>
              <a:buSzPts val="1400"/>
              <a:buChar char="○"/>
            </a:pPr>
            <a:r>
              <a:rPr lang="en"/>
              <a:t>What is your software doing right?</a:t>
            </a:r>
            <a:endParaRPr/>
          </a:p>
          <a:p>
            <a:pPr indent="-317500" lvl="1" marL="914400" rtl="0" algn="l">
              <a:spcBef>
                <a:spcPts val="0"/>
              </a:spcBef>
              <a:spcAft>
                <a:spcPts val="0"/>
              </a:spcAft>
              <a:buSzPts val="1400"/>
              <a:buChar char="○"/>
            </a:pPr>
            <a:r>
              <a:rPr lang="en"/>
              <a:t>Note: Are there negative impacts to these design requirements?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of Ethics</a:t>
            </a:r>
            <a:endParaRPr/>
          </a:p>
        </p:txBody>
      </p:sp>
      <p:sp>
        <p:nvSpPr>
          <p:cNvPr id="182" name="Google Shape;182;p38"/>
          <p:cNvSpPr txBox="1"/>
          <p:nvPr>
            <p:ph idx="1" type="body"/>
          </p:nvPr>
        </p:nvSpPr>
        <p:spPr>
          <a:xfrm>
            <a:off x="311700" y="1152475"/>
            <a:ext cx="8520600" cy="358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t>2.7 Foster public awareness and understanding of computing, related technologies, and their consequences.</a:t>
            </a:r>
            <a:endParaRPr sz="2000"/>
          </a:p>
          <a:p>
            <a:pPr indent="0" lvl="0" marL="0" rtl="0" algn="l">
              <a:spcBef>
                <a:spcPts val="1600"/>
              </a:spcBef>
              <a:spcAft>
                <a:spcPts val="1600"/>
              </a:spcAft>
              <a:buClr>
                <a:schemeClr val="dk1"/>
              </a:buClr>
              <a:buSzPts val="1100"/>
              <a:buFont typeface="Arial"/>
              <a:buNone/>
            </a:pPr>
            <a:r>
              <a:rPr lang="en"/>
              <a:t>As appropriate to the context and one's abilities, computing professionals should share technical knowledge with the public,</a:t>
            </a:r>
            <a:r>
              <a:rPr b="1" lang="en"/>
              <a:t> foster awareness of computing</a:t>
            </a:r>
            <a:r>
              <a:rPr lang="en"/>
              <a:t>, and </a:t>
            </a:r>
            <a:r>
              <a:rPr b="1" lang="en"/>
              <a:t>encourage understanding of computing</a:t>
            </a:r>
            <a:r>
              <a:rPr lang="en"/>
              <a:t>. These communications with the public should be clear, respectful, and welcoming. Important issues include the </a:t>
            </a:r>
            <a:r>
              <a:rPr b="1" lang="en"/>
              <a:t>impacts of computer systems, their limitations, their vulnerabilities, and the opportunities that they present.</a:t>
            </a:r>
            <a:r>
              <a:rPr lang="en"/>
              <a:t> Additionally, a computing professional should respectfully</a:t>
            </a:r>
            <a:r>
              <a:rPr b="1" lang="en"/>
              <a:t> address inaccurate or misleading information</a:t>
            </a:r>
            <a:r>
              <a:rPr lang="en"/>
              <a:t> related to computing.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of Ethics</a:t>
            </a:r>
            <a:endParaRPr/>
          </a:p>
        </p:txBody>
      </p:sp>
      <p:sp>
        <p:nvSpPr>
          <p:cNvPr id="188" name="Google Shape;188;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t>3.2 Articulate, encourage acceptance of, and evaluate fulfillment of social responsibilities by members of the organization or group.</a:t>
            </a:r>
            <a:endParaRPr sz="2000"/>
          </a:p>
          <a:p>
            <a:pPr indent="0" lvl="0" marL="0" rtl="0" algn="l">
              <a:spcBef>
                <a:spcPts val="1600"/>
              </a:spcBef>
              <a:spcAft>
                <a:spcPts val="1600"/>
              </a:spcAft>
              <a:buClr>
                <a:schemeClr val="dk1"/>
              </a:buClr>
              <a:buSzPts val="1100"/>
              <a:buFont typeface="Arial"/>
              <a:buNone/>
            </a:pPr>
            <a:r>
              <a:rPr lang="en"/>
              <a:t>Technical organizations and groups affect broader society, and their leaders should accept the associated responsibilities. Organizations—through procedures and attitudes oriented toward quality, </a:t>
            </a:r>
            <a:r>
              <a:rPr b="1" lang="en"/>
              <a:t>transparency</a:t>
            </a:r>
            <a:r>
              <a:rPr lang="en"/>
              <a:t>, and the welfare of society—reduce harm to the public and </a:t>
            </a:r>
            <a:r>
              <a:rPr b="1" lang="en"/>
              <a:t>raise awareness of the influence of technology in our lives</a:t>
            </a:r>
            <a:r>
              <a:rPr lang="en"/>
              <a:t>. Therefore, leaders should encourage full participation of computing professionals in </a:t>
            </a:r>
            <a:r>
              <a:rPr b="1" lang="en"/>
              <a:t>meeting relevant social responsibilities</a:t>
            </a:r>
            <a:r>
              <a:rPr lang="en"/>
              <a:t> and discourage tendencies to do otherwise.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Developers...</a:t>
            </a:r>
            <a:endParaRPr/>
          </a:p>
        </p:txBody>
      </p:sp>
      <p:sp>
        <p:nvSpPr>
          <p:cNvPr id="194" name="Google Shape;194;p40"/>
          <p:cNvSpPr txBox="1"/>
          <p:nvPr>
            <p:ph idx="1" type="body"/>
          </p:nvPr>
        </p:nvSpPr>
        <p:spPr>
          <a:xfrm>
            <a:off x="311700" y="1017725"/>
            <a:ext cx="8520600" cy="3785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How would transparency affect your software tools or programs?</a:t>
            </a:r>
            <a:endParaRPr/>
          </a:p>
          <a:p>
            <a:pPr indent="-317500" lvl="1" marL="914400" rtl="0" algn="l">
              <a:spcBef>
                <a:spcPts val="0"/>
              </a:spcBef>
              <a:spcAft>
                <a:spcPts val="0"/>
              </a:spcAft>
              <a:buSzPts val="1400"/>
              <a:buChar char="○"/>
            </a:pPr>
            <a:r>
              <a:rPr lang="en"/>
              <a:t>Improvement?</a:t>
            </a:r>
            <a:endParaRPr/>
          </a:p>
          <a:p>
            <a:pPr indent="-317500" lvl="1" marL="914400" rtl="0" algn="l">
              <a:spcBef>
                <a:spcPts val="0"/>
              </a:spcBef>
              <a:spcAft>
                <a:spcPts val="0"/>
              </a:spcAft>
              <a:buSzPts val="1400"/>
              <a:buChar char="○"/>
            </a:pPr>
            <a:r>
              <a:rPr lang="en"/>
              <a:t>Apathy?</a:t>
            </a:r>
            <a:endParaRPr/>
          </a:p>
          <a:p>
            <a:pPr indent="-317500" lvl="1" marL="914400" rtl="0" algn="l">
              <a:spcBef>
                <a:spcPts val="0"/>
              </a:spcBef>
              <a:spcAft>
                <a:spcPts val="0"/>
              </a:spcAft>
              <a:buSzPts val="1400"/>
              <a:buChar char="○"/>
            </a:pPr>
            <a:r>
              <a:rPr lang="en"/>
              <a:t>Balance between transparency and user friendly?</a:t>
            </a:r>
            <a:endParaRPr/>
          </a:p>
          <a:p>
            <a:pPr indent="-342900" lvl="0" marL="457200" rtl="0" algn="l">
              <a:spcBef>
                <a:spcPts val="0"/>
              </a:spcBef>
              <a:spcAft>
                <a:spcPts val="0"/>
              </a:spcAft>
              <a:buSzPts val="1800"/>
              <a:buChar char="●"/>
            </a:pPr>
            <a:r>
              <a:rPr lang="en"/>
              <a:t>Responsible Software Developer Policy</a:t>
            </a:r>
            <a:endParaRPr/>
          </a:p>
          <a:p>
            <a:pPr indent="-342900" lvl="0" marL="457200" rtl="0" algn="l">
              <a:spcBef>
                <a:spcPts val="0"/>
              </a:spcBef>
              <a:spcAft>
                <a:spcPts val="0"/>
              </a:spcAft>
              <a:buSzPts val="1800"/>
              <a:buChar char="●"/>
            </a:pPr>
            <a:r>
              <a:rPr lang="en"/>
              <a:t>Given principles 2.7 and 3.2 (or other relevant sub-principles), how might your user experience design and software development change?</a:t>
            </a:r>
            <a:endParaRPr/>
          </a:p>
          <a:p>
            <a:pPr indent="-342900" lvl="0" marL="457200" rtl="0" algn="l">
              <a:spcBef>
                <a:spcPts val="0"/>
              </a:spcBef>
              <a:spcAft>
                <a:spcPts val="0"/>
              </a:spcAft>
              <a:buSzPts val="1800"/>
              <a:buChar char="●"/>
            </a:pPr>
            <a:r>
              <a:rPr lang="en"/>
              <a:t>Analysis of Local Piece of Software: Institutional Repositories (IRs)</a:t>
            </a:r>
            <a:endParaRPr/>
          </a:p>
          <a:p>
            <a:pPr indent="-317500" lvl="1" marL="914400" rtl="0" algn="l">
              <a:spcBef>
                <a:spcPts val="0"/>
              </a:spcBef>
              <a:spcAft>
                <a:spcPts val="0"/>
              </a:spcAft>
              <a:buSzPts val="1400"/>
              <a:buChar char="○"/>
            </a:pPr>
            <a:r>
              <a:rPr lang="en"/>
              <a:t>How can transparency improve these?</a:t>
            </a:r>
            <a:endParaRPr/>
          </a:p>
          <a:p>
            <a:pPr indent="-317500" lvl="1" marL="914400" rtl="0" algn="l">
              <a:spcBef>
                <a:spcPts val="0"/>
              </a:spcBef>
              <a:spcAft>
                <a:spcPts val="0"/>
              </a:spcAft>
              <a:buSzPts val="1400"/>
              <a:buChar char="○"/>
            </a:pPr>
            <a:r>
              <a:rPr lang="en"/>
              <a:t>What is your software doing right?</a:t>
            </a:r>
            <a:endParaRPr/>
          </a:p>
          <a:p>
            <a:pPr indent="-317500" lvl="1" marL="914400" rtl="0" algn="l">
              <a:spcBef>
                <a:spcPts val="0"/>
              </a:spcBef>
              <a:spcAft>
                <a:spcPts val="0"/>
              </a:spcAft>
              <a:buSzPts val="1400"/>
              <a:buChar char="○"/>
            </a:pPr>
            <a:r>
              <a:rPr lang="en"/>
              <a:t>Note: Are there negative impacts to these design requirements?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Teaching Tool</a:t>
            </a:r>
            <a:endParaRPr/>
          </a:p>
        </p:txBody>
      </p:sp>
      <p:sp>
        <p:nvSpPr>
          <p:cNvPr id="200" name="Google Shape;200;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 “X-Ray” type search interface that demonstrates how different factors affect your search results</a:t>
            </a:r>
            <a:endParaRPr/>
          </a:p>
          <a:p>
            <a:pPr indent="-342900" lvl="0" marL="457200" rtl="0" algn="l">
              <a:spcBef>
                <a:spcPts val="0"/>
              </a:spcBef>
              <a:spcAft>
                <a:spcPts val="0"/>
              </a:spcAft>
              <a:buSzPts val="1800"/>
              <a:buChar char="●"/>
            </a:pPr>
            <a:r>
              <a:rPr lang="en"/>
              <a:t>Location, weather, what else might be silently influencing?</a:t>
            </a:r>
            <a:endParaRPr/>
          </a:p>
          <a:p>
            <a:pPr indent="-317500" lvl="1" marL="914400" rtl="0" algn="l">
              <a:spcBef>
                <a:spcPts val="0"/>
              </a:spcBef>
              <a:spcAft>
                <a:spcPts val="0"/>
              </a:spcAft>
              <a:buSzPts val="1400"/>
              <a:buChar char="○"/>
            </a:pPr>
            <a:r>
              <a:rPr lang="en"/>
              <a:t>E-Commerce </a:t>
            </a:r>
            <a:r>
              <a:rPr lang="en"/>
              <a:t>experience</a:t>
            </a:r>
            <a:r>
              <a:rPr lang="en"/>
              <a:t>: how </a:t>
            </a:r>
            <a:r>
              <a:rPr lang="en"/>
              <a:t>likely</a:t>
            </a:r>
            <a:r>
              <a:rPr lang="en"/>
              <a:t> are you to buy and what price do you see?</a:t>
            </a:r>
            <a:endParaRPr/>
          </a:p>
          <a:p>
            <a:pPr indent="-317500" lvl="1" marL="914400" rtl="0" algn="l">
              <a:spcBef>
                <a:spcPts val="0"/>
              </a:spcBef>
              <a:spcAft>
                <a:spcPts val="0"/>
              </a:spcAft>
              <a:buSzPts val="1400"/>
              <a:buChar char="○"/>
            </a:pPr>
            <a:r>
              <a:rPr lang="en"/>
              <a:t>Implications?</a:t>
            </a:r>
            <a:endParaRPr/>
          </a:p>
          <a:p>
            <a:pPr indent="-342900" lvl="0" marL="457200" rtl="0" algn="l">
              <a:spcBef>
                <a:spcPts val="0"/>
              </a:spcBef>
              <a:spcAft>
                <a:spcPts val="0"/>
              </a:spcAft>
              <a:buSzPts val="1800"/>
              <a:buChar char="●"/>
            </a:pPr>
            <a:r>
              <a:rPr lang="en"/>
              <a:t>Demo Application</a:t>
            </a:r>
            <a:endParaRPr/>
          </a:p>
          <a:p>
            <a:pPr indent="-342900" lvl="0" marL="457200" rtl="0" algn="l">
              <a:spcBef>
                <a:spcPts val="0"/>
              </a:spcBef>
              <a:spcAft>
                <a:spcPts val="0"/>
              </a:spcAft>
              <a:buSzPts val="1800"/>
              <a:buChar char="●"/>
            </a:pPr>
            <a:r>
              <a:rPr lang="en"/>
              <a:t>Code for Demo Application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Teaching Tool Visual</a:t>
            </a:r>
            <a:endParaRPr/>
          </a:p>
        </p:txBody>
      </p:sp>
      <p:pic>
        <p:nvPicPr>
          <p:cNvPr id="206" name="Google Shape;206;p42"/>
          <p:cNvPicPr preferRelativeResize="0"/>
          <p:nvPr/>
        </p:nvPicPr>
        <p:blipFill>
          <a:blip r:embed="rId3">
            <a:alphaModFix/>
          </a:blip>
          <a:stretch>
            <a:fillRect/>
          </a:stretch>
        </p:blipFill>
        <p:spPr>
          <a:xfrm>
            <a:off x="904643" y="1017725"/>
            <a:ext cx="7334719" cy="4125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43"/>
          <p:cNvSpPr txBox="1"/>
          <p:nvPr>
            <p:ph type="title"/>
          </p:nvPr>
        </p:nvSpPr>
        <p:spPr>
          <a:xfrm>
            <a:off x="373200" y="252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Design Sprint and Elevator Pitch</a:t>
            </a:r>
            <a:endParaRPr/>
          </a:p>
        </p:txBody>
      </p:sp>
      <p:sp>
        <p:nvSpPr>
          <p:cNvPr id="212" name="Google Shape;212;p43"/>
          <p:cNvSpPr txBox="1"/>
          <p:nvPr/>
        </p:nvSpPr>
        <p:spPr>
          <a:xfrm>
            <a:off x="434700" y="951150"/>
            <a:ext cx="8397600" cy="18663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666666"/>
              </a:buClr>
              <a:buSzPts val="2400"/>
              <a:buChar char="●"/>
            </a:pPr>
            <a:r>
              <a:rPr lang="en" sz="2400">
                <a:solidFill>
                  <a:srgbClr val="666666"/>
                </a:solidFill>
              </a:rPr>
              <a:t>Requirements for transparency</a:t>
            </a:r>
            <a:endParaRPr sz="2400">
              <a:solidFill>
                <a:srgbClr val="666666"/>
              </a:solidFill>
            </a:endParaRPr>
          </a:p>
          <a:p>
            <a:pPr indent="-381000" lvl="0" marL="457200" rtl="0" algn="l">
              <a:spcBef>
                <a:spcPts val="0"/>
              </a:spcBef>
              <a:spcAft>
                <a:spcPts val="0"/>
              </a:spcAft>
              <a:buClr>
                <a:srgbClr val="666666"/>
              </a:buClr>
              <a:buSzPts val="2400"/>
              <a:buChar char="●"/>
            </a:pPr>
            <a:r>
              <a:rPr lang="en" sz="2400">
                <a:solidFill>
                  <a:srgbClr val="666666"/>
                </a:solidFill>
              </a:rPr>
              <a:t>Influencing User Experience</a:t>
            </a:r>
            <a:endParaRPr sz="2400">
              <a:solidFill>
                <a:srgbClr val="666666"/>
              </a:solidFill>
            </a:endParaRPr>
          </a:p>
          <a:p>
            <a:pPr indent="-381000" lvl="0" marL="457200" rtl="0" algn="l">
              <a:spcBef>
                <a:spcPts val="0"/>
              </a:spcBef>
              <a:spcAft>
                <a:spcPts val="0"/>
              </a:spcAft>
              <a:buClr>
                <a:srgbClr val="666666"/>
              </a:buClr>
              <a:buSzPts val="2400"/>
              <a:buChar char="●"/>
            </a:pPr>
            <a:r>
              <a:rPr lang="en" sz="2400">
                <a:solidFill>
                  <a:srgbClr val="666666"/>
                </a:solidFill>
              </a:rPr>
              <a:t>Impacting Software Design</a:t>
            </a:r>
            <a:endParaRPr sz="2400">
              <a:solidFill>
                <a:srgbClr val="666666"/>
              </a:solidFill>
            </a:endParaRPr>
          </a:p>
        </p:txBody>
      </p:sp>
      <p:sp>
        <p:nvSpPr>
          <p:cNvPr id="213" name="Google Shape;213;p43"/>
          <p:cNvSpPr txBox="1"/>
          <p:nvPr/>
        </p:nvSpPr>
        <p:spPr>
          <a:xfrm>
            <a:off x="991500" y="2427925"/>
            <a:ext cx="4502700" cy="4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u="sng">
                <a:hlinkClick r:id="rId3"/>
              </a:rPr>
              <a:t>https://tinyurl.com/y392p5o5</a:t>
            </a:r>
            <a:endParaRPr sz="2400"/>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Questions</a:t>
            </a:r>
            <a:endParaRPr/>
          </a:p>
        </p:txBody>
      </p:sp>
      <p:sp>
        <p:nvSpPr>
          <p:cNvPr id="219" name="Google Shape;219;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en" sz="2400">
                <a:solidFill>
                  <a:schemeClr val="dk1"/>
                </a:solidFill>
              </a:rPr>
              <a:t>What were some of your ideas?</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How does the sprinting technique help refine your ideas?</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How might user needs and transparency play into general software development?</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Are there times where algorithmic awareness would not improve the user experience?</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45"/>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Open Sans"/>
                <a:ea typeface="Open Sans"/>
                <a:cs typeface="Open Sans"/>
                <a:sym typeface="Open Sans"/>
              </a:rPr>
              <a:t>Questions and Comments?</a:t>
            </a:r>
            <a:endParaRPr sz="300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118" name="Google Shape;11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Goals</a:t>
            </a:r>
            <a:endParaRPr sz="2400"/>
          </a:p>
          <a:p>
            <a:pPr indent="-381000" lvl="0" marL="457200" rtl="0" algn="l">
              <a:spcBef>
                <a:spcPts val="0"/>
              </a:spcBef>
              <a:spcAft>
                <a:spcPts val="0"/>
              </a:spcAft>
              <a:buSzPts val="2400"/>
              <a:buChar char="●"/>
            </a:pPr>
            <a:r>
              <a:rPr lang="en" sz="2400"/>
              <a:t>Algorithms Integrated</a:t>
            </a:r>
            <a:endParaRPr sz="2400"/>
          </a:p>
          <a:p>
            <a:pPr indent="-381000" lvl="0" marL="457200" rtl="0" algn="l">
              <a:spcBef>
                <a:spcPts val="0"/>
              </a:spcBef>
              <a:spcAft>
                <a:spcPts val="0"/>
              </a:spcAft>
              <a:buSzPts val="2400"/>
              <a:buChar char="●"/>
            </a:pPr>
            <a:r>
              <a:rPr lang="en" sz="2400"/>
              <a:t>GDPR</a:t>
            </a:r>
            <a:endParaRPr sz="2400"/>
          </a:p>
          <a:p>
            <a:pPr indent="-381000" lvl="0" marL="457200" rtl="0" algn="l">
              <a:spcBef>
                <a:spcPts val="0"/>
              </a:spcBef>
              <a:spcAft>
                <a:spcPts val="0"/>
              </a:spcAft>
              <a:buSzPts val="2400"/>
              <a:buChar char="●"/>
            </a:pPr>
            <a:r>
              <a:rPr lang="en" sz="2400"/>
              <a:t>Association of Computing Machinery </a:t>
            </a:r>
            <a:endParaRPr/>
          </a:p>
          <a:p>
            <a:pPr indent="-381000" lvl="0" marL="457200" rtl="0" algn="l">
              <a:spcBef>
                <a:spcPts val="0"/>
              </a:spcBef>
              <a:spcAft>
                <a:spcPts val="0"/>
              </a:spcAft>
              <a:buSzPts val="2400"/>
              <a:buChar char="●"/>
            </a:pPr>
            <a:r>
              <a:rPr lang="en" sz="2400"/>
              <a:t>Algorithmic Auditing</a:t>
            </a:r>
            <a:endParaRPr sz="2400"/>
          </a:p>
          <a:p>
            <a:pPr indent="-381000" lvl="0" marL="457200" rtl="0" algn="l">
              <a:spcBef>
                <a:spcPts val="0"/>
              </a:spcBef>
              <a:spcAft>
                <a:spcPts val="0"/>
              </a:spcAft>
              <a:buSzPts val="2400"/>
              <a:buChar char="●"/>
            </a:pPr>
            <a:r>
              <a:rPr lang="en" sz="2400"/>
              <a:t>Code of Ethics</a:t>
            </a:r>
            <a:endParaRPr sz="2400"/>
          </a:p>
          <a:p>
            <a:pPr indent="-381000" lvl="0" marL="457200" rtl="0" algn="l">
              <a:spcBef>
                <a:spcPts val="0"/>
              </a:spcBef>
              <a:spcAft>
                <a:spcPts val="0"/>
              </a:spcAft>
              <a:buSzPts val="2400"/>
              <a:buChar char="●"/>
            </a:pPr>
            <a:r>
              <a:rPr lang="en" sz="2400"/>
              <a:t>Breakout Session: Software Transparency</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46"/>
          <p:cNvSpPr txBox="1"/>
          <p:nvPr>
            <p:ph type="ctrTitle"/>
          </p:nvPr>
        </p:nvSpPr>
        <p:spPr>
          <a:xfrm>
            <a:off x="685800" y="672992"/>
            <a:ext cx="7772400" cy="1159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4800"/>
              <a:buFont typeface="Arial"/>
              <a:buNone/>
            </a:pPr>
            <a:r>
              <a:rPr b="1" i="0" lang="en" sz="4800" u="none" cap="none" strike="noStrike">
                <a:solidFill>
                  <a:schemeClr val="dk1"/>
                </a:solidFill>
                <a:latin typeface="Lato"/>
                <a:ea typeface="Lato"/>
                <a:cs typeface="Lato"/>
                <a:sym typeface="Lato"/>
              </a:rPr>
              <a:t>Our Community, Our Opportunity</a:t>
            </a:r>
            <a:endParaRPr b="1" i="0" sz="4800" u="none" cap="none" strike="noStrike">
              <a:solidFill>
                <a:schemeClr val="dk1"/>
              </a:solidFill>
              <a:latin typeface="Lato"/>
              <a:ea typeface="Lato"/>
              <a:cs typeface="Lato"/>
              <a:sym typeface="Lato"/>
            </a:endParaRPr>
          </a:p>
        </p:txBody>
      </p:sp>
      <p:sp>
        <p:nvSpPr>
          <p:cNvPr id="230" name="Google Shape;230;p46"/>
          <p:cNvSpPr txBox="1"/>
          <p:nvPr>
            <p:ph idx="1" type="subTitle"/>
          </p:nvPr>
        </p:nvSpPr>
        <p:spPr>
          <a:xfrm>
            <a:off x="685800" y="2048054"/>
            <a:ext cx="7772400" cy="259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3000"/>
              <a:buFont typeface="Arial"/>
              <a:buNone/>
            </a:pPr>
            <a:r>
              <a:rPr lang="en">
                <a:latin typeface="Lato"/>
                <a:ea typeface="Lato"/>
                <a:cs typeface="Lato"/>
                <a:sym typeface="Lato"/>
              </a:rPr>
              <a:t>Librarians and T</a:t>
            </a:r>
            <a:r>
              <a:rPr b="0" i="0" lang="en" sz="3000" u="none" cap="none" strike="noStrike">
                <a:solidFill>
                  <a:schemeClr val="dk2"/>
                </a:solidFill>
                <a:latin typeface="Lato"/>
                <a:ea typeface="Lato"/>
                <a:cs typeface="Lato"/>
                <a:sym typeface="Lato"/>
              </a:rPr>
              <a:t>echnologists who are, at times, responsible for the algorithms we embed.</a:t>
            </a:r>
            <a:endParaRPr/>
          </a:p>
          <a:p>
            <a:pPr indent="0" lvl="0" marL="0" marR="0" rtl="0" algn="ctr">
              <a:lnSpc>
                <a:spcPct val="100000"/>
              </a:lnSpc>
              <a:spcBef>
                <a:spcPts val="0"/>
              </a:spcBef>
              <a:spcAft>
                <a:spcPts val="0"/>
              </a:spcAft>
              <a:buClr>
                <a:schemeClr val="dk2"/>
              </a:buClr>
              <a:buSzPts val="3000"/>
              <a:buFont typeface="Arial"/>
              <a:buNone/>
            </a:pPr>
            <a:r>
              <a:t/>
            </a:r>
            <a:endParaRPr b="0" i="0" sz="3000" u="none" cap="none" strike="noStrike">
              <a:solidFill>
                <a:schemeClr val="dk2"/>
              </a:solidFill>
              <a:latin typeface="Lato"/>
              <a:ea typeface="Lato"/>
              <a:cs typeface="Lato"/>
              <a:sym typeface="Lato"/>
            </a:endParaRPr>
          </a:p>
          <a:p>
            <a:pPr indent="0" lvl="0" marL="0" marR="0" rtl="0" algn="ctr">
              <a:lnSpc>
                <a:spcPct val="100000"/>
              </a:lnSpc>
              <a:spcBef>
                <a:spcPts val="0"/>
              </a:spcBef>
              <a:spcAft>
                <a:spcPts val="0"/>
              </a:spcAft>
              <a:buClr>
                <a:schemeClr val="dk2"/>
              </a:buClr>
              <a:buSzPts val="3000"/>
              <a:buFont typeface="Arial"/>
              <a:buNone/>
            </a:pPr>
            <a:r>
              <a:rPr b="1" i="1" lang="en" sz="3000" u="none" cap="none" strike="noStrike">
                <a:solidFill>
                  <a:schemeClr val="dk2"/>
                </a:solidFill>
                <a:latin typeface="Lato"/>
                <a:ea typeface="Lato"/>
                <a:cs typeface="Lato"/>
                <a:sym typeface="Lato"/>
              </a:rPr>
              <a:t>This is our teaching moment.</a:t>
            </a:r>
            <a:endParaRPr b="1" i="1" sz="3000" u="none" cap="none" strike="noStrike">
              <a:solidFill>
                <a:schemeClr val="dk2"/>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
                                        <p:tgtEl>
                                          <p:spTgt spid="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7"/>
          <p:cNvSpPr txBox="1"/>
          <p:nvPr>
            <p:ph type="ctrTitle"/>
          </p:nvPr>
        </p:nvSpPr>
        <p:spPr>
          <a:xfrm>
            <a:off x="685800" y="672992"/>
            <a:ext cx="7772400" cy="1159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4800"/>
              <a:buFont typeface="Arial"/>
              <a:buNone/>
            </a:pPr>
            <a:r>
              <a:rPr b="1" i="0" lang="en" sz="4800" u="none" cap="none" strike="noStrike">
                <a:solidFill>
                  <a:schemeClr val="dk1"/>
                </a:solidFill>
                <a:latin typeface="Lato"/>
                <a:ea typeface="Lato"/>
                <a:cs typeface="Lato"/>
                <a:sym typeface="Lato"/>
              </a:rPr>
              <a:t>Ways to Contribute</a:t>
            </a:r>
            <a:endParaRPr b="1" i="0" sz="4800" u="none" cap="none" strike="noStrike">
              <a:solidFill>
                <a:schemeClr val="dk1"/>
              </a:solidFill>
              <a:latin typeface="Lato"/>
              <a:ea typeface="Lato"/>
              <a:cs typeface="Lato"/>
              <a:sym typeface="Lato"/>
            </a:endParaRPr>
          </a:p>
        </p:txBody>
      </p:sp>
      <p:sp>
        <p:nvSpPr>
          <p:cNvPr id="236" name="Google Shape;236;p47"/>
          <p:cNvSpPr txBox="1"/>
          <p:nvPr>
            <p:ph idx="1" type="subTitle"/>
          </p:nvPr>
        </p:nvSpPr>
        <p:spPr>
          <a:xfrm>
            <a:off x="1133060" y="2048054"/>
            <a:ext cx="7325100" cy="2245500"/>
          </a:xfrm>
          <a:prstGeom prst="rect">
            <a:avLst/>
          </a:prstGeom>
          <a:noFill/>
          <a:ln>
            <a:noFill/>
          </a:ln>
        </p:spPr>
        <p:txBody>
          <a:bodyPr anchorCtr="0" anchor="t" bIns="91425" lIns="91425" spcFirstLastPara="1" rIns="91425" wrap="square" tIns="91425">
            <a:noAutofit/>
          </a:bodyPr>
          <a:lstStyle/>
          <a:p>
            <a:pPr indent="-457200" lvl="0" marL="457200" marR="0" rtl="0" algn="l">
              <a:lnSpc>
                <a:spcPct val="100000"/>
              </a:lnSpc>
              <a:spcBef>
                <a:spcPts val="0"/>
              </a:spcBef>
              <a:spcAft>
                <a:spcPts val="0"/>
              </a:spcAft>
              <a:buClr>
                <a:schemeClr val="dk2"/>
              </a:buClr>
              <a:buSzPts val="3000"/>
              <a:buFont typeface="Arial"/>
              <a:buChar char="•"/>
            </a:pPr>
            <a:r>
              <a:rPr b="0" i="0" lang="en" sz="3000" u="none" cap="none" strike="noStrike">
                <a:solidFill>
                  <a:schemeClr val="dk2"/>
                </a:solidFill>
                <a:latin typeface="Lato"/>
                <a:ea typeface="Lato"/>
                <a:cs typeface="Lato"/>
                <a:sym typeface="Lato"/>
              </a:rPr>
              <a:t>Feedback on Curriculum Modules</a:t>
            </a:r>
            <a:endParaRPr/>
          </a:p>
          <a:p>
            <a:pPr indent="-457200" lvl="0" marL="457200" marR="0" rtl="0" algn="l">
              <a:lnSpc>
                <a:spcPct val="100000"/>
              </a:lnSpc>
              <a:spcBef>
                <a:spcPts val="0"/>
              </a:spcBef>
              <a:spcAft>
                <a:spcPts val="0"/>
              </a:spcAft>
              <a:buClr>
                <a:schemeClr val="dk2"/>
              </a:buClr>
              <a:buSzPts val="3000"/>
              <a:buFont typeface="Arial"/>
              <a:buChar char="•"/>
            </a:pPr>
            <a:r>
              <a:rPr b="0" i="0" lang="en" sz="3000" u="none" cap="none" strike="noStrike">
                <a:solidFill>
                  <a:schemeClr val="dk2"/>
                </a:solidFill>
                <a:latin typeface="Lato"/>
                <a:ea typeface="Lato"/>
                <a:cs typeface="Lato"/>
                <a:sym typeface="Lato"/>
              </a:rPr>
              <a:t>Suggest Required Readings</a:t>
            </a:r>
            <a:endParaRPr/>
          </a:p>
          <a:p>
            <a:pPr indent="-457200" lvl="0" marL="457200" marR="0" rtl="0" algn="l">
              <a:lnSpc>
                <a:spcPct val="100000"/>
              </a:lnSpc>
              <a:spcBef>
                <a:spcPts val="0"/>
              </a:spcBef>
              <a:spcAft>
                <a:spcPts val="0"/>
              </a:spcAft>
              <a:buClr>
                <a:schemeClr val="dk2"/>
              </a:buClr>
              <a:buSzPts val="3000"/>
              <a:buFont typeface="Arial"/>
              <a:buChar char="•"/>
            </a:pPr>
            <a:r>
              <a:rPr b="0" i="0" lang="en" sz="3000" u="none" cap="none" strike="noStrike">
                <a:solidFill>
                  <a:schemeClr val="dk2"/>
                </a:solidFill>
                <a:latin typeface="Lato"/>
                <a:ea typeface="Lato"/>
                <a:cs typeface="Lato"/>
                <a:sym typeface="Lato"/>
              </a:rPr>
              <a:t>Contribute to Issues in Syllabus</a:t>
            </a:r>
            <a:endParaRPr b="0" i="0" sz="3000" u="none" cap="none" strike="noStrike">
              <a:solidFill>
                <a:schemeClr val="dk2"/>
              </a:solidFill>
              <a:latin typeface="Lato"/>
              <a:ea typeface="Lato"/>
              <a:cs typeface="Lato"/>
              <a:sym typeface="Lato"/>
            </a:endParaRPr>
          </a:p>
          <a:p>
            <a:pPr indent="-457200" lvl="0" marL="457200" marR="0" rtl="0" algn="l">
              <a:lnSpc>
                <a:spcPct val="100000"/>
              </a:lnSpc>
              <a:spcBef>
                <a:spcPts val="0"/>
              </a:spcBef>
              <a:spcAft>
                <a:spcPts val="0"/>
              </a:spcAft>
              <a:buClr>
                <a:schemeClr val="dk2"/>
              </a:buClr>
              <a:buSzPts val="3000"/>
              <a:buFont typeface="Arial"/>
              <a:buChar char="•"/>
            </a:pPr>
            <a:r>
              <a:rPr b="0" i="0" lang="en" sz="3000" u="none" cap="none" strike="noStrike">
                <a:solidFill>
                  <a:schemeClr val="dk2"/>
                </a:solidFill>
                <a:latin typeface="Lato"/>
                <a:ea typeface="Lato"/>
                <a:cs typeface="Lato"/>
                <a:sym typeface="Lato"/>
              </a:rPr>
              <a:t>Contribute to Issues in </a:t>
            </a:r>
            <a:r>
              <a:rPr lang="en">
                <a:latin typeface="Lato"/>
                <a:ea typeface="Lato"/>
                <a:cs typeface="Lato"/>
                <a:sym typeface="Lato"/>
              </a:rPr>
              <a:t>Software </a:t>
            </a:r>
            <a:r>
              <a:rPr b="0" i="0" lang="en" sz="3000" u="none" cap="none" strike="noStrike">
                <a:solidFill>
                  <a:schemeClr val="dk2"/>
                </a:solidFill>
                <a:latin typeface="Lato"/>
                <a:ea typeface="Lato"/>
                <a:cs typeface="Lato"/>
                <a:sym typeface="Lato"/>
              </a:rPr>
              <a:t>Prototype  </a:t>
            </a:r>
            <a:endParaRPr/>
          </a:p>
          <a:p>
            <a:pPr indent="0" lvl="0" marL="0" marR="0" rtl="0" algn="ctr">
              <a:lnSpc>
                <a:spcPct val="100000"/>
              </a:lnSpc>
              <a:spcBef>
                <a:spcPts val="0"/>
              </a:spcBef>
              <a:spcAft>
                <a:spcPts val="0"/>
              </a:spcAft>
              <a:buClr>
                <a:schemeClr val="dk2"/>
              </a:buClr>
              <a:buSzPts val="3000"/>
              <a:buFont typeface="Arial"/>
              <a:buNone/>
            </a:pPr>
            <a:r>
              <a:t/>
            </a:r>
            <a:endParaRPr b="0" i="0" sz="3000" u="none" cap="none" strike="noStrike">
              <a:solidFill>
                <a:schemeClr val="dk2"/>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
                                        <p:tgtEl>
                                          <p:spTgt spid="2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48"/>
          <p:cNvSpPr txBox="1"/>
          <p:nvPr>
            <p:ph type="ctrTitle"/>
          </p:nvPr>
        </p:nvSpPr>
        <p:spPr>
          <a:xfrm>
            <a:off x="685800" y="672992"/>
            <a:ext cx="7772400" cy="1159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4800"/>
              <a:buFont typeface="Arial"/>
              <a:buNone/>
            </a:pPr>
            <a:r>
              <a:rPr b="1" i="0" lang="en" sz="4800" u="none" cap="none" strike="noStrike">
                <a:solidFill>
                  <a:schemeClr val="dk1"/>
                </a:solidFill>
                <a:latin typeface="Lato"/>
                <a:ea typeface="Lato"/>
                <a:cs typeface="Lato"/>
                <a:sym typeface="Lato"/>
              </a:rPr>
              <a:t>Project Home</a:t>
            </a:r>
            <a:endParaRPr b="1" i="0" sz="4800" u="none" cap="none" strike="noStrike">
              <a:solidFill>
                <a:schemeClr val="dk1"/>
              </a:solidFill>
              <a:latin typeface="Lato"/>
              <a:ea typeface="Lato"/>
              <a:cs typeface="Lato"/>
              <a:sym typeface="Lato"/>
            </a:endParaRPr>
          </a:p>
        </p:txBody>
      </p:sp>
      <p:sp>
        <p:nvSpPr>
          <p:cNvPr id="242" name="Google Shape;242;p48"/>
          <p:cNvSpPr txBox="1"/>
          <p:nvPr>
            <p:ph idx="1" type="subTitle"/>
          </p:nvPr>
        </p:nvSpPr>
        <p:spPr>
          <a:xfrm>
            <a:off x="685800" y="2048050"/>
            <a:ext cx="8025000" cy="2245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3000"/>
              <a:buFont typeface="Arial"/>
              <a:buNone/>
            </a:pPr>
            <a:r>
              <a:rPr lang="en" sz="2600" u="sng">
                <a:solidFill>
                  <a:schemeClr val="hlink"/>
                </a:solidFill>
                <a:latin typeface="Lato"/>
                <a:ea typeface="Lato"/>
                <a:cs typeface="Lato"/>
                <a:sym typeface="Lato"/>
                <a:hlinkClick r:id="rId3"/>
              </a:rPr>
              <a:t>https://github.com/jasonclark/algorithmic-awareness</a:t>
            </a:r>
            <a:r>
              <a:rPr b="0" i="0" lang="en" sz="2600" u="none" cap="none" strike="noStrike">
                <a:solidFill>
                  <a:schemeClr val="dk2"/>
                </a:solidFill>
                <a:latin typeface="Lato"/>
                <a:ea typeface="Lato"/>
                <a:cs typeface="Lato"/>
                <a:sym typeface="Lato"/>
              </a:rPr>
              <a:t> </a:t>
            </a:r>
            <a:endParaRPr b="0" i="0" sz="2600" u="none" cap="none" strike="noStrike">
              <a:solidFill>
                <a:schemeClr val="dk2"/>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a:t>
            </a:r>
            <a:endParaRPr/>
          </a:p>
        </p:txBody>
      </p:sp>
      <p:sp>
        <p:nvSpPr>
          <p:cNvPr id="124" name="Google Shape;12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Understand new possibilities in Algorithmic Awareness</a:t>
            </a:r>
            <a:endParaRPr sz="2400"/>
          </a:p>
          <a:p>
            <a:pPr indent="-381000" lvl="0" marL="457200" rtl="0" algn="l">
              <a:spcBef>
                <a:spcPts val="0"/>
              </a:spcBef>
              <a:spcAft>
                <a:spcPts val="0"/>
              </a:spcAft>
              <a:buSzPts val="2400"/>
              <a:buChar char="●"/>
            </a:pPr>
            <a:r>
              <a:rPr lang="en" sz="2400"/>
              <a:t>Talk About the Benefits of Algorithms</a:t>
            </a:r>
            <a:endParaRPr sz="2400"/>
          </a:p>
          <a:p>
            <a:pPr indent="-381000" lvl="0" marL="457200" rtl="0" algn="l">
              <a:spcBef>
                <a:spcPts val="0"/>
              </a:spcBef>
              <a:spcAft>
                <a:spcPts val="0"/>
              </a:spcAft>
              <a:buSzPts val="2400"/>
              <a:buChar char="●"/>
            </a:pPr>
            <a:r>
              <a:rPr lang="en" sz="2400"/>
              <a:t>Identify How Algorithmic Transparency can Improve User Experience</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Algorithms Integrated</a:t>
            </a:r>
            <a:endParaRPr/>
          </a:p>
        </p:txBody>
      </p:sp>
      <p:sp>
        <p:nvSpPr>
          <p:cNvPr id="130" name="Google Shape;130;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Medical</a:t>
            </a:r>
            <a:endParaRPr/>
          </a:p>
          <a:p>
            <a:pPr indent="-317500" lvl="1" marL="914400" rtl="0" algn="l">
              <a:spcBef>
                <a:spcPts val="0"/>
              </a:spcBef>
              <a:spcAft>
                <a:spcPts val="0"/>
              </a:spcAft>
              <a:buSzPts val="1400"/>
              <a:buChar char="○"/>
            </a:pPr>
            <a:r>
              <a:rPr lang="en"/>
              <a:t>Diagnose lung cancer</a:t>
            </a:r>
            <a:endParaRPr/>
          </a:p>
          <a:p>
            <a:pPr indent="-342900" lvl="0" marL="457200" rtl="0" algn="l">
              <a:spcBef>
                <a:spcPts val="0"/>
              </a:spcBef>
              <a:spcAft>
                <a:spcPts val="0"/>
              </a:spcAft>
              <a:buClr>
                <a:srgbClr val="000000"/>
              </a:buClr>
              <a:buSzPts val="1800"/>
              <a:buChar char="●"/>
            </a:pPr>
            <a:r>
              <a:rPr lang="en" u="sng">
                <a:solidFill>
                  <a:srgbClr val="000000"/>
                </a:solidFill>
                <a:hlinkClick r:id="rId3"/>
              </a:rPr>
              <a:t>YouTube Analysis from Pew Internet Research</a:t>
            </a:r>
            <a:endParaRPr>
              <a:solidFill>
                <a:srgbClr val="000000"/>
              </a:solidFill>
            </a:endParaRPr>
          </a:p>
          <a:p>
            <a:pPr indent="-342900" lvl="0" marL="457200" rtl="0" algn="l">
              <a:spcBef>
                <a:spcPts val="0"/>
              </a:spcBef>
              <a:spcAft>
                <a:spcPts val="0"/>
              </a:spcAft>
              <a:buSzPts val="1800"/>
              <a:buChar char="●"/>
            </a:pPr>
            <a:r>
              <a:rPr lang="en"/>
              <a:t>Law Enforcement</a:t>
            </a:r>
            <a:endParaRPr/>
          </a:p>
          <a:p>
            <a:pPr indent="-317500" lvl="1" marL="914400" rtl="0" algn="l">
              <a:spcBef>
                <a:spcPts val="0"/>
              </a:spcBef>
              <a:spcAft>
                <a:spcPts val="0"/>
              </a:spcAft>
              <a:buSzPts val="1400"/>
              <a:buChar char="○"/>
            </a:pPr>
            <a:r>
              <a:rPr lang="en"/>
              <a:t>Unsolved murder case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31"/>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EU General Data Protection Regulation (GDPR)</a:t>
            </a:r>
            <a:endParaRPr/>
          </a:p>
        </p:txBody>
      </p:sp>
      <p:pic>
        <p:nvPicPr>
          <p:cNvPr id="136" name="Google Shape;136;p31"/>
          <p:cNvPicPr preferRelativeResize="0"/>
          <p:nvPr/>
        </p:nvPicPr>
        <p:blipFill>
          <a:blip r:embed="rId3">
            <a:alphaModFix/>
          </a:blip>
          <a:stretch>
            <a:fillRect/>
          </a:stretch>
        </p:blipFill>
        <p:spPr>
          <a:xfrm>
            <a:off x="250525" y="723425"/>
            <a:ext cx="8441376" cy="3820976"/>
          </a:xfrm>
          <a:prstGeom prst="rect">
            <a:avLst/>
          </a:prstGeom>
          <a:noFill/>
          <a:ln>
            <a:noFill/>
          </a:ln>
        </p:spPr>
      </p:pic>
      <p:sp>
        <p:nvSpPr>
          <p:cNvPr id="137" name="Google Shape;137;p31"/>
          <p:cNvSpPr txBox="1"/>
          <p:nvPr/>
        </p:nvSpPr>
        <p:spPr>
          <a:xfrm>
            <a:off x="7050" y="4544400"/>
            <a:ext cx="9129900" cy="43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u="sng">
                <a:hlinkClick r:id="rId4"/>
              </a:rPr>
              <a:t>https://eugdpr.org/</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32"/>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EU General Data Protection Regulation (GDPR)</a:t>
            </a:r>
            <a:endParaRPr/>
          </a:p>
        </p:txBody>
      </p:sp>
      <p:sp>
        <p:nvSpPr>
          <p:cNvPr id="143" name="Google Shape;143;p32"/>
          <p:cNvSpPr txBox="1"/>
          <p:nvPr/>
        </p:nvSpPr>
        <p:spPr>
          <a:xfrm>
            <a:off x="7050" y="4544400"/>
            <a:ext cx="9129900" cy="43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u="sng">
                <a:hlinkClick r:id="rId3"/>
              </a:rPr>
              <a:t>https://eugdpr.org/</a:t>
            </a:r>
            <a:endParaRPr sz="2400"/>
          </a:p>
        </p:txBody>
      </p:sp>
      <p:sp>
        <p:nvSpPr>
          <p:cNvPr id="144" name="Google Shape;144;p32"/>
          <p:cNvSpPr txBox="1"/>
          <p:nvPr/>
        </p:nvSpPr>
        <p:spPr>
          <a:xfrm>
            <a:off x="434700" y="951150"/>
            <a:ext cx="8397600" cy="36579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666666"/>
              </a:buClr>
              <a:buSzPts val="2400"/>
              <a:buChar char="●"/>
            </a:pPr>
            <a:r>
              <a:rPr lang="en" sz="2400">
                <a:solidFill>
                  <a:srgbClr val="666666"/>
                </a:solidFill>
              </a:rPr>
              <a:t>Requirements for transparency</a:t>
            </a:r>
            <a:endParaRPr sz="2400">
              <a:solidFill>
                <a:srgbClr val="666666"/>
              </a:solidFill>
            </a:endParaRPr>
          </a:p>
          <a:p>
            <a:pPr indent="-381000" lvl="0" marL="457200" rtl="0" algn="l">
              <a:spcBef>
                <a:spcPts val="0"/>
              </a:spcBef>
              <a:spcAft>
                <a:spcPts val="0"/>
              </a:spcAft>
              <a:buClr>
                <a:srgbClr val="666666"/>
              </a:buClr>
              <a:buSzPts val="2400"/>
              <a:buChar char="●"/>
            </a:pPr>
            <a:r>
              <a:rPr lang="en" sz="2400">
                <a:solidFill>
                  <a:srgbClr val="666666"/>
                </a:solidFill>
              </a:rPr>
              <a:t>Influencing User Experience</a:t>
            </a:r>
            <a:endParaRPr sz="2400">
              <a:solidFill>
                <a:srgbClr val="666666"/>
              </a:solidFill>
            </a:endParaRPr>
          </a:p>
          <a:p>
            <a:pPr indent="-381000" lvl="0" marL="457200" rtl="0" algn="l">
              <a:spcBef>
                <a:spcPts val="0"/>
              </a:spcBef>
              <a:spcAft>
                <a:spcPts val="0"/>
              </a:spcAft>
              <a:buClr>
                <a:srgbClr val="666666"/>
              </a:buClr>
              <a:buSzPts val="2400"/>
              <a:buChar char="●"/>
            </a:pPr>
            <a:r>
              <a:rPr lang="en" sz="2400">
                <a:solidFill>
                  <a:srgbClr val="666666"/>
                </a:solidFill>
              </a:rPr>
              <a:t>Impacting Software Design</a:t>
            </a:r>
            <a:endParaRPr sz="2400">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33"/>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Awareness - Association of Computing Machinery</a:t>
            </a:r>
            <a:endParaRPr/>
          </a:p>
        </p:txBody>
      </p:sp>
      <p:sp>
        <p:nvSpPr>
          <p:cNvPr id="150" name="Google Shape;150;p33"/>
          <p:cNvSpPr txBox="1"/>
          <p:nvPr/>
        </p:nvSpPr>
        <p:spPr>
          <a:xfrm>
            <a:off x="7050" y="4544400"/>
            <a:ext cx="9129900" cy="43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u="sng">
                <a:hlinkClick r:id="rId3"/>
              </a:rPr>
              <a:t>Statement on Algorithmic Transparency</a:t>
            </a:r>
            <a:endParaRPr sz="2000"/>
          </a:p>
        </p:txBody>
      </p:sp>
      <p:pic>
        <p:nvPicPr>
          <p:cNvPr id="151" name="Google Shape;151;p33"/>
          <p:cNvPicPr preferRelativeResize="0"/>
          <p:nvPr/>
        </p:nvPicPr>
        <p:blipFill>
          <a:blip r:embed="rId4">
            <a:alphaModFix/>
          </a:blip>
          <a:stretch>
            <a:fillRect/>
          </a:stretch>
        </p:blipFill>
        <p:spPr>
          <a:xfrm>
            <a:off x="1412850" y="631425"/>
            <a:ext cx="5959275" cy="4042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4"/>
          <p:cNvSpPr txBox="1"/>
          <p:nvPr>
            <p:ph type="title"/>
          </p:nvPr>
        </p:nvSpPr>
        <p:spPr>
          <a:xfrm>
            <a:off x="311700" y="445025"/>
            <a:ext cx="8520600" cy="115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Association for Computing Machinery: </a:t>
            </a:r>
            <a:endParaRPr/>
          </a:p>
          <a:p>
            <a:pPr indent="0" lvl="0" marL="0" rtl="0" algn="l">
              <a:spcBef>
                <a:spcPts val="0"/>
              </a:spcBef>
              <a:spcAft>
                <a:spcPts val="0"/>
              </a:spcAft>
              <a:buNone/>
            </a:pPr>
            <a:r>
              <a:rPr lang="en"/>
              <a:t>Code of Ethics and Professional Conduct</a:t>
            </a:r>
            <a:endParaRPr/>
          </a:p>
        </p:txBody>
      </p:sp>
      <p:sp>
        <p:nvSpPr>
          <p:cNvPr id="157" name="Google Shape;157;p34"/>
          <p:cNvSpPr txBox="1"/>
          <p:nvPr>
            <p:ph idx="1" type="body"/>
          </p:nvPr>
        </p:nvSpPr>
        <p:spPr>
          <a:xfrm>
            <a:off x="311700" y="1598225"/>
            <a:ext cx="8520600" cy="2889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Developed by the ACM Code 2018 Task Force</a:t>
            </a:r>
            <a:endParaRPr/>
          </a:p>
          <a:p>
            <a:pPr indent="-342900" lvl="0" marL="457200" rtl="0" algn="l">
              <a:spcBef>
                <a:spcPts val="0"/>
              </a:spcBef>
              <a:spcAft>
                <a:spcPts val="0"/>
              </a:spcAft>
              <a:buSzPts val="1800"/>
              <a:buChar char="●"/>
            </a:pPr>
            <a:r>
              <a:rPr lang="en"/>
              <a:t>Adopted by ACM Council on June 22nd 2018</a:t>
            </a:r>
            <a:endParaRPr/>
          </a:p>
          <a:p>
            <a:pPr indent="-342900" lvl="0" marL="457200" rtl="0" algn="l">
              <a:lnSpc>
                <a:spcPct val="100000"/>
              </a:lnSpc>
              <a:spcBef>
                <a:spcPts val="0"/>
              </a:spcBef>
              <a:spcAft>
                <a:spcPts val="0"/>
              </a:spcAft>
              <a:buSzPts val="1800"/>
              <a:buChar char="●"/>
            </a:pPr>
            <a:r>
              <a:rPr lang="en"/>
              <a:t> </a:t>
            </a:r>
            <a:r>
              <a:rPr lang="en" u="sng">
                <a:solidFill>
                  <a:schemeClr val="accent5"/>
                </a:solidFill>
                <a:hlinkClick r:id="rId3"/>
              </a:rPr>
              <a:t>https://www.acm.org/code-of-ethics</a:t>
            </a:r>
            <a:endParaRPr/>
          </a:p>
          <a:p>
            <a:pPr indent="0" lvl="0" marL="0" rtl="0" algn="ctr">
              <a:spcBef>
                <a:spcPts val="0"/>
              </a:spcBef>
              <a:spcAft>
                <a:spcPts val="0"/>
              </a:spcAft>
              <a:buNone/>
            </a:pPr>
            <a:r>
              <a:t/>
            </a:r>
            <a:endParaRPr/>
          </a:p>
          <a:p>
            <a:pPr indent="0" lvl="0" marL="0" rtl="0" algn="ctr">
              <a:spcBef>
                <a:spcPts val="1600"/>
              </a:spcBef>
              <a:spcAft>
                <a:spcPts val="1600"/>
              </a:spcAft>
              <a:buNone/>
            </a:pPr>
            <a:r>
              <a:rPr lang="en"/>
              <a:t>“The Code is designed to inspire and guide the ethical conduct of all computing professionals, including current and aspiring practitioners, instructors, students, influencers, and anyone who uses computing technology in an impactful way”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5"/>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Algorithmic Auditing (A process and tool)</a:t>
            </a:r>
            <a:endParaRPr/>
          </a:p>
        </p:txBody>
      </p:sp>
      <p:sp>
        <p:nvSpPr>
          <p:cNvPr id="163" name="Google Shape;163;p35"/>
          <p:cNvSpPr txBox="1"/>
          <p:nvPr/>
        </p:nvSpPr>
        <p:spPr>
          <a:xfrm>
            <a:off x="68550" y="3325075"/>
            <a:ext cx="9129900" cy="43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u="sng">
                <a:hlinkClick r:id="rId3"/>
              </a:rPr>
              <a:t>Auditing Script</a:t>
            </a:r>
            <a:endParaRPr sz="2400"/>
          </a:p>
        </p:txBody>
      </p:sp>
      <p:sp>
        <p:nvSpPr>
          <p:cNvPr id="164" name="Google Shape;164;p35"/>
          <p:cNvSpPr txBox="1"/>
          <p:nvPr/>
        </p:nvSpPr>
        <p:spPr>
          <a:xfrm>
            <a:off x="434700" y="951150"/>
            <a:ext cx="8397600" cy="23739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666666"/>
              </a:buClr>
              <a:buSzPts val="2400"/>
              <a:buChar char="●"/>
            </a:pPr>
            <a:r>
              <a:rPr lang="en" sz="2400">
                <a:solidFill>
                  <a:srgbClr val="666666"/>
                </a:solidFill>
              </a:rPr>
              <a:t>Proof of Concept</a:t>
            </a:r>
            <a:endParaRPr sz="2400">
              <a:solidFill>
                <a:srgbClr val="666666"/>
              </a:solidFill>
            </a:endParaRPr>
          </a:p>
          <a:p>
            <a:pPr indent="-381000" lvl="0" marL="457200" rtl="0" algn="l">
              <a:spcBef>
                <a:spcPts val="0"/>
              </a:spcBef>
              <a:spcAft>
                <a:spcPts val="0"/>
              </a:spcAft>
              <a:buClr>
                <a:srgbClr val="666666"/>
              </a:buClr>
              <a:buSzPts val="2400"/>
              <a:buChar char="●"/>
            </a:pPr>
            <a:r>
              <a:rPr lang="en" sz="2400">
                <a:solidFill>
                  <a:srgbClr val="666666"/>
                </a:solidFill>
              </a:rPr>
              <a:t>Case Study with YouTube Algorithm</a:t>
            </a:r>
            <a:endParaRPr sz="2400">
              <a:solidFill>
                <a:srgbClr val="666666"/>
              </a:solidFill>
            </a:endParaRPr>
          </a:p>
          <a:p>
            <a:pPr indent="-381000" lvl="0" marL="457200" rtl="0" algn="l">
              <a:spcBef>
                <a:spcPts val="0"/>
              </a:spcBef>
              <a:spcAft>
                <a:spcPts val="0"/>
              </a:spcAft>
              <a:buClr>
                <a:srgbClr val="666666"/>
              </a:buClr>
              <a:buSzPts val="2400"/>
              <a:buChar char="●"/>
            </a:pPr>
            <a:r>
              <a:rPr lang="en" sz="2400">
                <a:solidFill>
                  <a:srgbClr val="666666"/>
                </a:solidFill>
              </a:rPr>
              <a:t>Analysis of Recommendation Algorithm</a:t>
            </a:r>
            <a:endParaRPr sz="2400">
              <a:solidFill>
                <a:srgbClr val="666666"/>
              </a:solidFill>
            </a:endParaRPr>
          </a:p>
          <a:p>
            <a:pPr indent="0" lvl="0" marL="0" rtl="0" algn="l">
              <a:spcBef>
                <a:spcPts val="0"/>
              </a:spcBef>
              <a:spcAft>
                <a:spcPts val="0"/>
              </a:spcAft>
              <a:buNone/>
            </a:pPr>
            <a:r>
              <a:t/>
            </a:r>
            <a:endParaRPr sz="2400">
              <a:solidFill>
                <a:srgbClr val="666666"/>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