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2ee234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2ee234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e3886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e3886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ee234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ee234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c9ff13ae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c9ff13ae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c9ff13ae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c9ff13ae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c9ff13ae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c9ff13ae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c9ff13a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c9ff13a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c9ff13ae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c9ff13ae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c9ff13ae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c9ff13ae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c9ff13ae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c9ff13a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287120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287120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2ee234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2ee234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287120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928712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http://www.kickstarter.com/projects/1371597318/the-peoples-e-book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2ee23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2ee23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2ee23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2ee23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2ee234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2ee234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c9ff13a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cc9ff13a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838d5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838d5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c9ff13ae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c9ff13ae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-5400000">
            <a:off x="8098109" y="748799"/>
            <a:ext cx="14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uzzfeednews.com/article/katienotopoulos/facebook-advertisers-data-brokers-car-dealership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002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Profiles, Transparency, Personalization, and Algorithms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47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Profile Overview and Data Download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to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Down Arrow on the toolbar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“Settings”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“Your Facebook Information”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“Download your Information”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choose to download this as a file or view the various information about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example Ad targeting, your location, and “About You”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- Which Companies Have Your Data?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this article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https://www.buzzfeednews.com/article/katienotopoulos/facebook-advertisers-data-brokers-car-dealerships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Out Session: Your Google Profile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a window in Google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your Google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Either click on three dots in upper right hand corner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Go to “Settings” then “Manage your Google Account”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 click on your google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“Data &amp; Personalization”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From here you can check out your “Ad Personalization”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“Download your Data” from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may receive an email and have to wait a while for the download to occur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46" y="0"/>
            <a:ext cx="82705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 rot="-5400000">
            <a:off x="-1628800" y="2113525"/>
            <a:ext cx="41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/>
              <a:t>Personalization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600" y="1727100"/>
            <a:ext cx="5314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53724" cy="32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People Enjoy Personalized Ads!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Who’s Getting Targeted..?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Targeting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Cathey O’Neil- Weapons of Math Destruction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Online Universities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 sends ads to low income residents without higher education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Advertise a high cost, low quality option to “get out”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partnered with “too good to be true” loan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Leads to high debt without gaining a step up in the working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Loan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amounts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credit score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Rates- Car, Home, Renters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of Car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of Car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Redlining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752900"/>
            <a:ext cx="85206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 the practice of creating and perpetuating inequities between racial, cultural, and class groups specifically through the use of digital technologies, digital content, and the internet”</a:t>
            </a:r>
            <a:endParaRPr sz="2400"/>
          </a:p>
        </p:txBody>
      </p:sp>
      <p:sp>
        <p:nvSpPr>
          <p:cNvPr id="170" name="Google Shape;170;p32"/>
          <p:cNvSpPr txBox="1"/>
          <p:nvPr/>
        </p:nvSpPr>
        <p:spPr>
          <a:xfrm>
            <a:off x="5513700" y="4702800"/>
            <a:ext cx="3630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Definition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Breakout Session: Side by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Profiling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Breakout Session: Your Google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Redlining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Comments?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85800" y="145648"/>
            <a:ext cx="7772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Quick Exercise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34400" y="1610151"/>
            <a:ext cx="76752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What happens when you limit an algorithm?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Compare a browser connected to a profile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to a browser with privacy enabled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Out Activity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3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Anonymous</a:t>
            </a:r>
            <a:r>
              <a:rPr lang="en" sz="2000"/>
              <a:t> and Personal Profiles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 understanding of how data profiles impact personalization and experiences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Discern how algorithms use your data profile to deliver a user experience.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how to move into algorithmic environments without your data footprint.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Recognize the limitations of hiding and shielding your personal data from algorithmic environments.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up 2 Web Browsers - One in which you are logged-in and one in which are not logged-in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up Google and Amazon.com in both Web Browsers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a search for “climate change”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a search for any query you have an interest 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 the personalization in the results for both environments (logged-in versus not logged-in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Feel free to compare with your neighbor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6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your initial observations?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was surprising or predictable?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you see as the limitations to hiding your personal information from these environments?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might these results affect your future browsing?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the implications of targeted </a:t>
            </a:r>
            <a:r>
              <a:rPr lang="en" sz="2000"/>
              <a:t>advertisements and data profiles?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Algorithmic Awareness: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reviewed definition</a:t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 understanding around the rules that govern our software and shape our digital experiences”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73950" y="1152475"/>
            <a:ext cx="63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“The process of examining the data available from an existing information source (database or file) and collection statistics or informative summaries about that data”</a:t>
            </a:r>
            <a:endParaRPr sz="2400"/>
          </a:p>
        </p:txBody>
      </p:sp>
      <p:sp>
        <p:nvSpPr>
          <p:cNvPr id="104" name="Google Shape;104;p21"/>
          <p:cNvSpPr txBox="1"/>
          <p:nvPr/>
        </p:nvSpPr>
        <p:spPr>
          <a:xfrm>
            <a:off x="5276400" y="4801800"/>
            <a:ext cx="386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Definition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Facebook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does Facebook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know about you?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of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Hometown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Likes and dislikes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of articles you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 you’re a part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you attend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