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C492A-AD5B-899B-4048-2BF39698C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40CF0-E6E8-7FA9-986D-6C43D5332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292C6-967B-A8D8-17F7-F3B2149D8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0425-340F-40D4-8B8A-FB889F920FD0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11CA-0DE1-4DA4-BE07-288967FDB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69F6F-F561-787A-4193-F78A89735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C576-185D-427A-9D84-4BFA2BF260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775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9C79F-904C-4517-415B-33351760D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68EEDC-6C13-33E9-5884-CEE08A40F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B86E1-AC2C-A491-594E-350F20DE3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0425-340F-40D4-8B8A-FB889F920FD0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AD05A-469C-BFE0-313D-3194CA21B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E7986-A069-8BE9-F9EC-5DFA81359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C576-185D-427A-9D84-4BFA2BF260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096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5FFD74-DD63-BEAA-430C-5F4D4EEA0A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3EE745-112C-BD03-0685-CEA70B7E5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0F352-D968-4BFA-F085-A6E6C9DA1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0425-340F-40D4-8B8A-FB889F920FD0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D3DFE-1E07-13E9-E121-988931358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F4817-F14F-1FE9-87E7-8C365372A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C576-185D-427A-9D84-4BFA2BF260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603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EA7D6-0C9E-D470-A74F-703EE8641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FD585-45CE-C406-E0BC-848DC8BD0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82056-29F2-9A30-3497-6E4B9A936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0425-340F-40D4-8B8A-FB889F920FD0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89A01-9740-DCBC-130D-D07BD1816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CF5C8-94E2-CCE6-617D-149399B78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C576-185D-427A-9D84-4BFA2BF260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106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F3C06-880F-3021-BC9F-BAC92C75F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FD0E8-1B98-B718-253C-D2FA186A8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FACDF-0183-2D1C-3C5B-AA78771EF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0425-340F-40D4-8B8A-FB889F920FD0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E5A0A-56BE-DDAF-6F9E-5A7E923C2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BEA3A-B83E-28F1-E60E-FFBAD725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C576-185D-427A-9D84-4BFA2BF260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862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C4553-1EC5-4AD9-DDFC-D3FB00010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04450-A28D-6D21-42E5-364C141FCA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0DFEB-158D-B2D5-C712-A284CC8DD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B1583-0AB4-51C9-D230-7D08A668F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0425-340F-40D4-8B8A-FB889F920FD0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D2AB8-C566-FF60-11B4-2F8A32731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AAEFF-912A-4F1E-7892-542E52845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C576-185D-427A-9D84-4BFA2BF260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274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635B3-1E38-F673-4BF4-B123B25F0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A90E2-ADCB-4D9B-78D1-77E4C29A7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277EA-39D5-8BDB-597F-77B56C9F3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E4B262-4642-3EC2-FE81-1611B3136A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A6101B-7B86-1FEA-B09B-7B416EE628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9BF924-868D-9829-3F69-53D8AB92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0425-340F-40D4-8B8A-FB889F920FD0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156637-D258-23E7-F21F-F49A53F58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63AA79-5080-A4A0-EB54-604CD9487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C576-185D-427A-9D84-4BFA2BF260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390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93F2A-FF1E-F755-DB88-882821C8E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538466-30E1-A0BD-242D-6A7A3B41D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0425-340F-40D4-8B8A-FB889F920FD0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B87B6D-8E41-9FE4-BE68-35CEFE84A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AFF18-DAEA-3AA7-ECFC-491F681EC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C576-185D-427A-9D84-4BFA2BF260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19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DA17C0-BE28-9DFD-F966-1DB9E75E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0425-340F-40D4-8B8A-FB889F920FD0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54AEB5-B006-EC6E-8ADD-86E4E4472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03BF6-7AF3-2237-BE1C-2875C9A5B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C576-185D-427A-9D84-4BFA2BF260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458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35621-5BC6-E875-F2C6-F7CB7BAA4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E3014-1CCC-074E-C6CB-399930529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0735B-7FD5-BC5B-0554-20D21F3EF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57AA6-3FF3-0125-CA85-FBE3F86B7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0425-340F-40D4-8B8A-FB889F920FD0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6520A-3B24-1471-F77F-73733927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47D91-D6DF-1F2A-654D-66CE02746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C576-185D-427A-9D84-4BFA2BF260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38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178BB-5946-691A-D20F-288329882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80C69E-12CB-4420-6871-1345C2EB74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E3FED-82D4-AA76-52D3-D9AA5701F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BF1A2-E09D-C51C-5441-A533CC8F7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0425-340F-40D4-8B8A-FB889F920FD0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870BB-1214-4D5E-FBA6-693DCA5BF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002B4-6136-A595-31D3-601B20BD3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C576-185D-427A-9D84-4BFA2BF260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77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31F51E-29DC-F5B9-66A7-EB30A4B65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390BF-3E26-D89C-A614-3FFE8327E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BEE45-F47D-36BD-6EAF-EAB5CE7AB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D0425-340F-40D4-8B8A-FB889F920FD0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8A7EB-1DD7-F0D1-4768-FBFE19FBFB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118F7-AD5E-B703-9E00-8AEC0DF835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AC576-185D-427A-9D84-4BFA2BF260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37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6C4DA1B-28E0-B36B-FACC-5923D440318D}"/>
              </a:ext>
            </a:extLst>
          </p:cNvPr>
          <p:cNvSpPr/>
          <p:nvPr/>
        </p:nvSpPr>
        <p:spPr>
          <a:xfrm>
            <a:off x="1248354" y="1278831"/>
            <a:ext cx="1447137" cy="858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Vietnam</a:t>
            </a:r>
            <a:endParaRPr lang="en-GB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5998AC4-2B32-7D83-EF06-F8E1F0B7D80F}"/>
              </a:ext>
            </a:extLst>
          </p:cNvPr>
          <p:cNvSpPr/>
          <p:nvPr/>
        </p:nvSpPr>
        <p:spPr>
          <a:xfrm>
            <a:off x="1313291" y="4420922"/>
            <a:ext cx="1272208" cy="858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South Korea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4DC05E3-B5EF-3CDE-596D-AFDB95FFDA3A}"/>
              </a:ext>
            </a:extLst>
          </p:cNvPr>
          <p:cNvSpPr/>
          <p:nvPr/>
        </p:nvSpPr>
        <p:spPr>
          <a:xfrm>
            <a:off x="7729992" y="675862"/>
            <a:ext cx="1447137" cy="858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</a:t>
            </a:r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201AF08-B708-E919-6742-9D89A9EC2FC5}"/>
              </a:ext>
            </a:extLst>
          </p:cNvPr>
          <p:cNvSpPr/>
          <p:nvPr/>
        </p:nvSpPr>
        <p:spPr>
          <a:xfrm>
            <a:off x="7729992" y="2056739"/>
            <a:ext cx="1447137" cy="858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UK</a:t>
            </a:r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77D96CE-8124-4734-A723-5256A64D1B73}"/>
              </a:ext>
            </a:extLst>
          </p:cNvPr>
          <p:cNvSpPr/>
          <p:nvPr/>
        </p:nvSpPr>
        <p:spPr>
          <a:xfrm>
            <a:off x="7729992" y="3668201"/>
            <a:ext cx="1549180" cy="858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Germany</a:t>
            </a:r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32A4BAA-8808-5BD4-9BF0-1D64F441CE52}"/>
              </a:ext>
            </a:extLst>
          </p:cNvPr>
          <p:cNvSpPr/>
          <p:nvPr/>
        </p:nvSpPr>
        <p:spPr>
          <a:xfrm>
            <a:off x="7729992" y="5279663"/>
            <a:ext cx="1447137" cy="858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China</a:t>
            </a:r>
            <a:endParaRPr lang="en-GB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E7DD637-2E77-2857-354A-E98A7435D3D3}"/>
              </a:ext>
            </a:extLst>
          </p:cNvPr>
          <p:cNvCxnSpPr>
            <a:stCxn id="4" idx="6"/>
            <a:endCxn id="6" idx="2"/>
          </p:cNvCxnSpPr>
          <p:nvPr/>
        </p:nvCxnSpPr>
        <p:spPr>
          <a:xfrm flipV="1">
            <a:off x="2695491" y="1105233"/>
            <a:ext cx="5034501" cy="602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AA258B3-2360-2812-10CA-9D90AAB2D8E0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2695491" y="1708202"/>
            <a:ext cx="5034501" cy="777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54DD579-10D5-BA68-996B-EFC3AB7C287D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2695491" y="1708202"/>
            <a:ext cx="5034501" cy="2389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1786AAF-A35C-914C-47CF-6C9A233052BE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2695491" y="1708202"/>
            <a:ext cx="5034501" cy="4000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A29FE8E-E707-CF5A-6287-C97534F7B47F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2585499" y="1105233"/>
            <a:ext cx="5144493" cy="374506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B8BD898-3CBC-4A32-A494-A7E845091B35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2585499" y="2486110"/>
            <a:ext cx="5144493" cy="2364183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D0EA8D8-99E6-65D6-12B2-026072A17BE6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2695491" y="4097572"/>
            <a:ext cx="5034501" cy="712305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851062E-B6E1-CA13-397C-4861994024F1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2585499" y="4850293"/>
            <a:ext cx="5144493" cy="858741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4B88D27-CFFB-813D-4ED0-D047BE1029D4}"/>
              </a:ext>
            </a:extLst>
          </p:cNvPr>
          <p:cNvSpPr txBox="1"/>
          <p:nvPr/>
        </p:nvSpPr>
        <p:spPr>
          <a:xfrm>
            <a:off x="222969" y="1406717"/>
            <a:ext cx="980331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600" dirty="0"/>
              <a:t>1200</a:t>
            </a:r>
            <a:endParaRPr lang="en-GB" sz="2600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53FC335-8945-40D4-BEF9-AB375D07FDBB}"/>
              </a:ext>
            </a:extLst>
          </p:cNvPr>
          <p:cNvSpPr txBox="1"/>
          <p:nvPr/>
        </p:nvSpPr>
        <p:spPr>
          <a:xfrm>
            <a:off x="222970" y="4604070"/>
            <a:ext cx="98033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600"/>
              <a:t>1300</a:t>
            </a:r>
            <a:r>
              <a:rPr lang="en-GB" sz="2600">
                <a:solidFill>
                  <a:srgbClr val="FF0000"/>
                </a:solidFill>
              </a:rPr>
              <a:t> </a:t>
            </a:r>
            <a:endParaRPr lang="en-GB" sz="2600" dirty="0">
              <a:solidFill>
                <a:srgbClr val="FF0000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3B329889-5B63-E053-52D0-341FB1488A49}"/>
              </a:ext>
            </a:extLst>
          </p:cNvPr>
          <p:cNvSpPr/>
          <p:nvPr/>
        </p:nvSpPr>
        <p:spPr>
          <a:xfrm>
            <a:off x="4073347" y="1325860"/>
            <a:ext cx="771055" cy="32997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$300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02DC60A-0B6A-BE67-0A73-68A7C9D77F47}"/>
              </a:ext>
            </a:extLst>
          </p:cNvPr>
          <p:cNvSpPr/>
          <p:nvPr/>
        </p:nvSpPr>
        <p:spPr>
          <a:xfrm>
            <a:off x="4080009" y="1832302"/>
            <a:ext cx="764394" cy="32997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$260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5D0D8A5-0D88-0431-D1BE-27741BB13180}"/>
              </a:ext>
            </a:extLst>
          </p:cNvPr>
          <p:cNvSpPr/>
          <p:nvPr/>
        </p:nvSpPr>
        <p:spPr>
          <a:xfrm>
            <a:off x="4084431" y="2319331"/>
            <a:ext cx="755156" cy="30115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$250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7A43648-F5FF-B8FF-B8B4-A9AD91885750}"/>
              </a:ext>
            </a:extLst>
          </p:cNvPr>
          <p:cNvSpPr/>
          <p:nvPr/>
        </p:nvSpPr>
        <p:spPr>
          <a:xfrm>
            <a:off x="4084431" y="2859708"/>
            <a:ext cx="755156" cy="30115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$230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0CEF84D-C5A1-8B16-97C9-03212FC8D1C9}"/>
              </a:ext>
            </a:extLst>
          </p:cNvPr>
          <p:cNvSpPr/>
          <p:nvPr/>
        </p:nvSpPr>
        <p:spPr>
          <a:xfrm>
            <a:off x="4070770" y="3355250"/>
            <a:ext cx="755156" cy="3011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$270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99ED6E4-7BF1-B706-FAFA-29D0312583CB}"/>
              </a:ext>
            </a:extLst>
          </p:cNvPr>
          <p:cNvSpPr/>
          <p:nvPr/>
        </p:nvSpPr>
        <p:spPr>
          <a:xfrm>
            <a:off x="4070770" y="3879427"/>
            <a:ext cx="755156" cy="3011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$290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270B11AC-282C-5E89-AF7F-B4F744CA19FC}"/>
              </a:ext>
            </a:extLst>
          </p:cNvPr>
          <p:cNvSpPr/>
          <p:nvPr/>
        </p:nvSpPr>
        <p:spPr>
          <a:xfrm>
            <a:off x="4089246" y="4432729"/>
            <a:ext cx="755156" cy="3011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2000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616EEB14-F8B8-A746-E074-5A4BE8C2556D}"/>
              </a:ext>
            </a:extLst>
          </p:cNvPr>
          <p:cNvSpPr/>
          <p:nvPr/>
        </p:nvSpPr>
        <p:spPr>
          <a:xfrm>
            <a:off x="4089246" y="5017072"/>
            <a:ext cx="755156" cy="3011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$240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98C2AB-8CBF-8439-BE5D-E7D0539BC677}"/>
              </a:ext>
            </a:extLst>
          </p:cNvPr>
          <p:cNvSpPr txBox="1"/>
          <p:nvPr/>
        </p:nvSpPr>
        <p:spPr>
          <a:xfrm>
            <a:off x="268023" y="197069"/>
            <a:ext cx="980331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600" dirty="0"/>
              <a:t>Cost</a:t>
            </a:r>
            <a:r>
              <a:rPr lang="en-GB" sz="26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594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6C4DA1B-28E0-B36B-FACC-5923D440318D}"/>
              </a:ext>
            </a:extLst>
          </p:cNvPr>
          <p:cNvSpPr/>
          <p:nvPr/>
        </p:nvSpPr>
        <p:spPr>
          <a:xfrm>
            <a:off x="2313829" y="1541224"/>
            <a:ext cx="1447137" cy="858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Vietnam</a:t>
            </a:r>
            <a:endParaRPr lang="en-GB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5998AC4-2B32-7D83-EF06-F8E1F0B7D80F}"/>
              </a:ext>
            </a:extLst>
          </p:cNvPr>
          <p:cNvSpPr/>
          <p:nvPr/>
        </p:nvSpPr>
        <p:spPr>
          <a:xfrm>
            <a:off x="2378766" y="4683315"/>
            <a:ext cx="1272208" cy="858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South Korea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4DC05E3-B5EF-3CDE-596D-AFDB95FFDA3A}"/>
              </a:ext>
            </a:extLst>
          </p:cNvPr>
          <p:cNvSpPr/>
          <p:nvPr/>
        </p:nvSpPr>
        <p:spPr>
          <a:xfrm>
            <a:off x="8795467" y="938255"/>
            <a:ext cx="1447137" cy="858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</a:t>
            </a:r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201AF08-B708-E919-6742-9D89A9EC2FC5}"/>
              </a:ext>
            </a:extLst>
          </p:cNvPr>
          <p:cNvSpPr/>
          <p:nvPr/>
        </p:nvSpPr>
        <p:spPr>
          <a:xfrm>
            <a:off x="8795467" y="2319132"/>
            <a:ext cx="1447137" cy="858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UK</a:t>
            </a:r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77D96CE-8124-4734-A723-5256A64D1B73}"/>
              </a:ext>
            </a:extLst>
          </p:cNvPr>
          <p:cNvSpPr/>
          <p:nvPr/>
        </p:nvSpPr>
        <p:spPr>
          <a:xfrm>
            <a:off x="8795467" y="3930594"/>
            <a:ext cx="1549180" cy="858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Germany</a:t>
            </a:r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32A4BAA-8808-5BD4-9BF0-1D64F441CE52}"/>
              </a:ext>
            </a:extLst>
          </p:cNvPr>
          <p:cNvSpPr/>
          <p:nvPr/>
        </p:nvSpPr>
        <p:spPr>
          <a:xfrm>
            <a:off x="8795467" y="5542056"/>
            <a:ext cx="1447137" cy="858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China</a:t>
            </a:r>
            <a:endParaRPr lang="en-GB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E7DD637-2E77-2857-354A-E98A7435D3D3}"/>
              </a:ext>
            </a:extLst>
          </p:cNvPr>
          <p:cNvCxnSpPr>
            <a:stCxn id="4" idx="6"/>
            <a:endCxn id="6" idx="2"/>
          </p:cNvCxnSpPr>
          <p:nvPr/>
        </p:nvCxnSpPr>
        <p:spPr>
          <a:xfrm flipV="1">
            <a:off x="3760966" y="1367626"/>
            <a:ext cx="5034501" cy="602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AA258B3-2360-2812-10CA-9D90AAB2D8E0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3760966" y="1970595"/>
            <a:ext cx="5034501" cy="777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54DD579-10D5-BA68-996B-EFC3AB7C287D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3760966" y="1970595"/>
            <a:ext cx="5034501" cy="2389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1786AAF-A35C-914C-47CF-6C9A233052BE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3760966" y="1970595"/>
            <a:ext cx="5034501" cy="4000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A29FE8E-E707-CF5A-6287-C97534F7B47F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3650974" y="1367626"/>
            <a:ext cx="5144493" cy="3745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B8BD898-3CBC-4A32-A494-A7E845091B35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3650974" y="2748503"/>
            <a:ext cx="5144493" cy="23641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D0EA8D8-99E6-65D6-12B2-026072A17BE6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3760966" y="4359965"/>
            <a:ext cx="5034501" cy="7123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851062E-B6E1-CA13-397C-4861994024F1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3650974" y="5112686"/>
            <a:ext cx="5144493" cy="8587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4B88D27-CFFB-813D-4ED0-D047BE1029D4}"/>
              </a:ext>
            </a:extLst>
          </p:cNvPr>
          <p:cNvSpPr txBox="1"/>
          <p:nvPr/>
        </p:nvSpPr>
        <p:spPr>
          <a:xfrm>
            <a:off x="1279564" y="1717174"/>
            <a:ext cx="980331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600" dirty="0"/>
              <a:t>-3000</a:t>
            </a:r>
            <a:r>
              <a:rPr lang="en-GB" sz="26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53FC335-8945-40D4-BEF9-AB375D07FDBB}"/>
              </a:ext>
            </a:extLst>
          </p:cNvPr>
          <p:cNvSpPr txBox="1"/>
          <p:nvPr/>
        </p:nvSpPr>
        <p:spPr>
          <a:xfrm>
            <a:off x="1398436" y="4866696"/>
            <a:ext cx="98033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600" dirty="0"/>
              <a:t>-4000</a:t>
            </a:r>
            <a:r>
              <a:rPr lang="en-GB" sz="26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3B329889-5B63-E053-52D0-341FB1488A49}"/>
              </a:ext>
            </a:extLst>
          </p:cNvPr>
          <p:cNvSpPr/>
          <p:nvPr/>
        </p:nvSpPr>
        <p:spPr>
          <a:xfrm>
            <a:off x="5138822" y="1588253"/>
            <a:ext cx="771055" cy="32997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$300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02DC60A-0B6A-BE67-0A73-68A7C9D77F47}"/>
              </a:ext>
            </a:extLst>
          </p:cNvPr>
          <p:cNvSpPr/>
          <p:nvPr/>
        </p:nvSpPr>
        <p:spPr>
          <a:xfrm>
            <a:off x="5145484" y="2094695"/>
            <a:ext cx="764394" cy="32997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$250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5D0D8A5-0D88-0431-D1BE-27741BB13180}"/>
              </a:ext>
            </a:extLst>
          </p:cNvPr>
          <p:cNvSpPr/>
          <p:nvPr/>
        </p:nvSpPr>
        <p:spPr>
          <a:xfrm>
            <a:off x="5149906" y="2581724"/>
            <a:ext cx="755156" cy="30115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$250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7A43648-F5FF-B8FF-B8B4-A9AD91885750}"/>
              </a:ext>
            </a:extLst>
          </p:cNvPr>
          <p:cNvSpPr/>
          <p:nvPr/>
        </p:nvSpPr>
        <p:spPr>
          <a:xfrm>
            <a:off x="5149906" y="3122101"/>
            <a:ext cx="755156" cy="30115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$230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0CEF84D-C5A1-8B16-97C9-03212FC8D1C9}"/>
              </a:ext>
            </a:extLst>
          </p:cNvPr>
          <p:cNvSpPr/>
          <p:nvPr/>
        </p:nvSpPr>
        <p:spPr>
          <a:xfrm>
            <a:off x="5136245" y="3617643"/>
            <a:ext cx="755156" cy="30115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$270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99ED6E4-7BF1-B706-FAFA-29D0312583CB}"/>
              </a:ext>
            </a:extLst>
          </p:cNvPr>
          <p:cNvSpPr/>
          <p:nvPr/>
        </p:nvSpPr>
        <p:spPr>
          <a:xfrm>
            <a:off x="5136245" y="4141820"/>
            <a:ext cx="755156" cy="30115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$290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270B11AC-282C-5E89-AF7F-B4F744CA19FC}"/>
              </a:ext>
            </a:extLst>
          </p:cNvPr>
          <p:cNvSpPr/>
          <p:nvPr/>
        </p:nvSpPr>
        <p:spPr>
          <a:xfrm>
            <a:off x="5154721" y="4695122"/>
            <a:ext cx="755156" cy="30115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$220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616EEB14-F8B8-A746-E074-5A4BE8C2556D}"/>
              </a:ext>
            </a:extLst>
          </p:cNvPr>
          <p:cNvSpPr/>
          <p:nvPr/>
        </p:nvSpPr>
        <p:spPr>
          <a:xfrm>
            <a:off x="5154721" y="5279465"/>
            <a:ext cx="755156" cy="30115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$240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D5786-7F10-60AD-DF12-E5C7D0B948E7}"/>
              </a:ext>
            </a:extLst>
          </p:cNvPr>
          <p:cNvSpPr txBox="1"/>
          <p:nvPr/>
        </p:nvSpPr>
        <p:spPr>
          <a:xfrm>
            <a:off x="829915" y="199362"/>
            <a:ext cx="633156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600" dirty="0"/>
              <a:t>Supply demand with month</a:t>
            </a:r>
          </a:p>
          <a:p>
            <a:r>
              <a:rPr lang="en-GB" sz="2600" dirty="0">
                <a:solidFill>
                  <a:srgbClr val="FF0000"/>
                </a:solidFill>
              </a:rPr>
              <a:t>Do I need arrow?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0E39390-1674-88E0-7BF0-AECF2078CFFD}"/>
              </a:ext>
            </a:extLst>
          </p:cNvPr>
          <p:cNvSpPr/>
          <p:nvPr/>
        </p:nvSpPr>
        <p:spPr>
          <a:xfrm>
            <a:off x="6348445" y="5501641"/>
            <a:ext cx="755156" cy="3011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$276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9AC1BE-77E4-1F48-9908-212B49C02DA1}"/>
              </a:ext>
            </a:extLst>
          </p:cNvPr>
          <p:cNvSpPr/>
          <p:nvPr/>
        </p:nvSpPr>
        <p:spPr>
          <a:xfrm>
            <a:off x="6278216" y="4565538"/>
            <a:ext cx="755156" cy="3011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$253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967ED27-3719-23CE-5CD4-B363DC2D1EBD}"/>
              </a:ext>
            </a:extLst>
          </p:cNvPr>
          <p:cNvSpPr/>
          <p:nvPr/>
        </p:nvSpPr>
        <p:spPr>
          <a:xfrm>
            <a:off x="6288413" y="4146663"/>
            <a:ext cx="905190" cy="2963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$264.5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1387C0A-C170-E206-18F7-E0B44AAFDEE6}"/>
              </a:ext>
            </a:extLst>
          </p:cNvPr>
          <p:cNvSpPr/>
          <p:nvPr/>
        </p:nvSpPr>
        <p:spPr>
          <a:xfrm>
            <a:off x="6268978" y="3588137"/>
            <a:ext cx="880101" cy="2569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$333.5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56134D9-7B70-2ED1-144C-9061DE54BFCA}"/>
              </a:ext>
            </a:extLst>
          </p:cNvPr>
          <p:cNvSpPr/>
          <p:nvPr/>
        </p:nvSpPr>
        <p:spPr>
          <a:xfrm>
            <a:off x="6279745" y="3199182"/>
            <a:ext cx="905191" cy="2569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$287.5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CEE578F-A510-8C51-FCA0-714877CF2900}"/>
              </a:ext>
            </a:extLst>
          </p:cNvPr>
          <p:cNvSpPr/>
          <p:nvPr/>
        </p:nvSpPr>
        <p:spPr>
          <a:xfrm>
            <a:off x="6349174" y="2644235"/>
            <a:ext cx="944828" cy="3011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$310.5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07B10B7-F25E-26B5-79FA-95CAC7ADC31D}"/>
              </a:ext>
            </a:extLst>
          </p:cNvPr>
          <p:cNvSpPr/>
          <p:nvPr/>
        </p:nvSpPr>
        <p:spPr>
          <a:xfrm>
            <a:off x="6348445" y="2234864"/>
            <a:ext cx="755156" cy="3011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$290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8049788-63FD-E79F-8497-56E0DB8F55DD}"/>
              </a:ext>
            </a:extLst>
          </p:cNvPr>
          <p:cNvSpPr/>
          <p:nvPr/>
        </p:nvSpPr>
        <p:spPr>
          <a:xfrm>
            <a:off x="6406319" y="1462143"/>
            <a:ext cx="755156" cy="3011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$345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BB969A4-234D-745E-1333-32E52EB39C09}"/>
              </a:ext>
            </a:extLst>
          </p:cNvPr>
          <p:cNvGrpSpPr/>
          <p:nvPr/>
        </p:nvGrpSpPr>
        <p:grpSpPr>
          <a:xfrm>
            <a:off x="5806588" y="334261"/>
            <a:ext cx="4683005" cy="400110"/>
            <a:chOff x="5774783" y="477812"/>
            <a:chExt cx="4683005" cy="400110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64B60743-384A-0BE5-E2DD-FA6A11ADA0BB}"/>
                </a:ext>
              </a:extLst>
            </p:cNvPr>
            <p:cNvSpPr/>
            <p:nvPr/>
          </p:nvSpPr>
          <p:spPr>
            <a:xfrm>
              <a:off x="8351006" y="534198"/>
              <a:ext cx="755156" cy="30115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C81B24C8-FD9E-D060-4E61-83B3315D9625}"/>
                </a:ext>
              </a:extLst>
            </p:cNvPr>
            <p:cNvSpPr/>
            <p:nvPr/>
          </p:nvSpPr>
          <p:spPr>
            <a:xfrm>
              <a:off x="5774783" y="495860"/>
              <a:ext cx="755156" cy="30115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3DA7D47-017C-64C3-1417-6AD4CA888883}"/>
                </a:ext>
              </a:extLst>
            </p:cNvPr>
            <p:cNvSpPr txBox="1"/>
            <p:nvPr/>
          </p:nvSpPr>
          <p:spPr>
            <a:xfrm>
              <a:off x="6639930" y="477812"/>
              <a:ext cx="138695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/>
                <a:t>December</a:t>
              </a:r>
              <a:endParaRPr lang="en-GB" sz="2000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19D0688-F464-322A-E062-6E52E96AB05D}"/>
                </a:ext>
              </a:extLst>
            </p:cNvPr>
            <p:cNvSpPr txBox="1"/>
            <p:nvPr/>
          </p:nvSpPr>
          <p:spPr>
            <a:xfrm>
              <a:off x="9224340" y="477812"/>
              <a:ext cx="123344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/>
                <a:t>January</a:t>
              </a:r>
              <a:endParaRPr lang="en-GB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680EAB2-A306-F249-FA0B-B258774B3193}"/>
              </a:ext>
            </a:extLst>
          </p:cNvPr>
          <p:cNvSpPr/>
          <p:nvPr/>
        </p:nvSpPr>
        <p:spPr>
          <a:xfrm>
            <a:off x="10609743" y="993436"/>
            <a:ext cx="943502" cy="32997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+1500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1A5CE70-DA60-66EA-A881-73FCB4BD2992}"/>
              </a:ext>
            </a:extLst>
          </p:cNvPr>
          <p:cNvSpPr/>
          <p:nvPr/>
        </p:nvSpPr>
        <p:spPr>
          <a:xfrm>
            <a:off x="10609742" y="1367626"/>
            <a:ext cx="943501" cy="3754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+2000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E2BCC10-81DC-0B65-977C-16BD928E335F}"/>
              </a:ext>
            </a:extLst>
          </p:cNvPr>
          <p:cNvSpPr/>
          <p:nvPr/>
        </p:nvSpPr>
        <p:spPr>
          <a:xfrm>
            <a:off x="10609741" y="2424672"/>
            <a:ext cx="943502" cy="32997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+1500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5F4F4D6-7275-B5B1-B8DC-52C979379075}"/>
              </a:ext>
            </a:extLst>
          </p:cNvPr>
          <p:cNvSpPr/>
          <p:nvPr/>
        </p:nvSpPr>
        <p:spPr>
          <a:xfrm>
            <a:off x="10609740" y="2798862"/>
            <a:ext cx="943501" cy="3754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+2000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7E6A3DD-3C90-6772-77D9-6184895131C4}"/>
              </a:ext>
            </a:extLst>
          </p:cNvPr>
          <p:cNvSpPr/>
          <p:nvPr/>
        </p:nvSpPr>
        <p:spPr>
          <a:xfrm>
            <a:off x="10609739" y="3855908"/>
            <a:ext cx="943502" cy="32997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+1500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D5EB07A4-E748-BB16-5FF7-EFF7A0BD09CE}"/>
              </a:ext>
            </a:extLst>
          </p:cNvPr>
          <p:cNvSpPr/>
          <p:nvPr/>
        </p:nvSpPr>
        <p:spPr>
          <a:xfrm>
            <a:off x="10609738" y="4230098"/>
            <a:ext cx="943501" cy="3754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+2000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648D998-F3CA-25BE-9608-3E55043B0FEE}"/>
              </a:ext>
            </a:extLst>
          </p:cNvPr>
          <p:cNvSpPr/>
          <p:nvPr/>
        </p:nvSpPr>
        <p:spPr>
          <a:xfrm>
            <a:off x="10609737" y="5588373"/>
            <a:ext cx="943502" cy="32997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+1500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3E929D1-0BF1-4AF9-7F20-40A19A025BD5}"/>
              </a:ext>
            </a:extLst>
          </p:cNvPr>
          <p:cNvSpPr/>
          <p:nvPr/>
        </p:nvSpPr>
        <p:spPr>
          <a:xfrm>
            <a:off x="10609736" y="5962563"/>
            <a:ext cx="943501" cy="3754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+2000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762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95</Words>
  <Application>Microsoft Office PowerPoint</Application>
  <PresentationFormat>Widescreen</PresentationFormat>
  <Paragraphs>53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Siu</dc:creator>
  <cp:lastModifiedBy>Jason Siu</cp:lastModifiedBy>
  <cp:revision>19</cp:revision>
  <dcterms:created xsi:type="dcterms:W3CDTF">2022-10-02T02:21:12Z</dcterms:created>
  <dcterms:modified xsi:type="dcterms:W3CDTF">2022-10-04T04:50:36Z</dcterms:modified>
</cp:coreProperties>
</file>