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21031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5" d="100"/>
          <a:sy n="3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693671"/>
            <a:ext cx="17876520" cy="5730240"/>
          </a:xfrm>
        </p:spPr>
        <p:txBody>
          <a:bodyPr anchor="b"/>
          <a:lstStyle>
            <a:lvl1pPr algn="ctr"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8644891"/>
            <a:ext cx="15773400" cy="3973829"/>
          </a:xfrm>
        </p:spPr>
        <p:txBody>
          <a:bodyPr/>
          <a:lstStyle>
            <a:lvl1pPr marL="0" indent="0" algn="ctr">
              <a:buNone/>
              <a:defRPr sz="5520"/>
            </a:lvl1pPr>
            <a:lvl2pPr marL="1051560" indent="0" algn="ctr">
              <a:buNone/>
              <a:defRPr sz="4600"/>
            </a:lvl2pPr>
            <a:lvl3pPr marL="2103120" indent="0" algn="ctr">
              <a:buNone/>
              <a:defRPr sz="4140"/>
            </a:lvl3pPr>
            <a:lvl4pPr marL="3154680" indent="0" algn="ctr">
              <a:buNone/>
              <a:defRPr sz="3680"/>
            </a:lvl4pPr>
            <a:lvl5pPr marL="4206240" indent="0" algn="ctr">
              <a:buNone/>
              <a:defRPr sz="3680"/>
            </a:lvl5pPr>
            <a:lvl6pPr marL="5257800" indent="0" algn="ctr">
              <a:buNone/>
              <a:defRPr sz="3680"/>
            </a:lvl6pPr>
            <a:lvl7pPr marL="6309360" indent="0" algn="ctr">
              <a:buNone/>
              <a:defRPr sz="3680"/>
            </a:lvl7pPr>
            <a:lvl8pPr marL="7360920" indent="0" algn="ctr">
              <a:buNone/>
              <a:defRPr sz="3680"/>
            </a:lvl8pPr>
            <a:lvl9pPr marL="8412480" indent="0" algn="ctr">
              <a:buNone/>
              <a:defRPr sz="3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876300"/>
            <a:ext cx="4534853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876300"/>
            <a:ext cx="13341668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3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4103375"/>
            <a:ext cx="18139410" cy="6846569"/>
          </a:xfrm>
        </p:spPr>
        <p:txBody>
          <a:bodyPr anchor="b"/>
          <a:lstStyle>
            <a:lvl1pPr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11014715"/>
            <a:ext cx="18139410" cy="3600449"/>
          </a:xfrm>
        </p:spPr>
        <p:txBody>
          <a:bodyPr/>
          <a:lstStyle>
            <a:lvl1pPr marL="0" indent="0">
              <a:buNone/>
              <a:defRPr sz="5520">
                <a:solidFill>
                  <a:schemeClr val="tx1"/>
                </a:solidFill>
              </a:defRPr>
            </a:lvl1pPr>
            <a:lvl2pPr marL="10515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10312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3pPr>
            <a:lvl4pPr marL="31546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4pPr>
            <a:lvl5pPr marL="420624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5pPr>
            <a:lvl6pPr marL="525780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6pPr>
            <a:lvl7pPr marL="630936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7pPr>
            <a:lvl8pPr marL="736092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8pPr>
            <a:lvl9pPr marL="84124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4381500"/>
            <a:ext cx="893826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4381500"/>
            <a:ext cx="893826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876304"/>
            <a:ext cx="1813941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4034791"/>
            <a:ext cx="8897182" cy="1977389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6012180"/>
            <a:ext cx="8897182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4034791"/>
            <a:ext cx="8940999" cy="1977389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6012180"/>
            <a:ext cx="894099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6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1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097280"/>
            <a:ext cx="6783109" cy="38404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2369824"/>
            <a:ext cx="10647045" cy="11696700"/>
          </a:xfrm>
        </p:spPr>
        <p:txBody>
          <a:bodyPr/>
          <a:lstStyle>
            <a:lvl1pPr>
              <a:defRPr sz="7360"/>
            </a:lvl1pPr>
            <a:lvl2pPr>
              <a:defRPr sz="6440"/>
            </a:lvl2pPr>
            <a:lvl3pPr>
              <a:defRPr sz="552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937760"/>
            <a:ext cx="6783109" cy="9147811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3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097280"/>
            <a:ext cx="6783109" cy="384048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2369824"/>
            <a:ext cx="10647045" cy="11696700"/>
          </a:xfrm>
        </p:spPr>
        <p:txBody>
          <a:bodyPr anchor="t"/>
          <a:lstStyle>
            <a:lvl1pPr marL="0" indent="0">
              <a:buNone/>
              <a:defRPr sz="7360"/>
            </a:lvl1pPr>
            <a:lvl2pPr marL="1051560" indent="0">
              <a:buNone/>
              <a:defRPr sz="6440"/>
            </a:lvl2pPr>
            <a:lvl3pPr marL="2103120" indent="0">
              <a:buNone/>
              <a:defRPr sz="5520"/>
            </a:lvl3pPr>
            <a:lvl4pPr marL="3154680" indent="0">
              <a:buNone/>
              <a:defRPr sz="4600"/>
            </a:lvl4pPr>
            <a:lvl5pPr marL="4206240" indent="0">
              <a:buNone/>
              <a:defRPr sz="4600"/>
            </a:lvl5pPr>
            <a:lvl6pPr marL="5257800" indent="0">
              <a:buNone/>
              <a:defRPr sz="4600"/>
            </a:lvl6pPr>
            <a:lvl7pPr marL="6309360" indent="0">
              <a:buNone/>
              <a:defRPr sz="4600"/>
            </a:lvl7pPr>
            <a:lvl8pPr marL="7360920" indent="0">
              <a:buNone/>
              <a:defRPr sz="4600"/>
            </a:lvl8pPr>
            <a:lvl9pPr marL="8412480" indent="0">
              <a:buNone/>
              <a:defRPr sz="4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4937760"/>
            <a:ext cx="6783109" cy="9147811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9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876304"/>
            <a:ext cx="1813941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4381500"/>
            <a:ext cx="1813941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5255244"/>
            <a:ext cx="47320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0425-340F-40D4-8B8A-FB889F920FD0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5255244"/>
            <a:ext cx="709803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5255244"/>
            <a:ext cx="47320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C576-185D-427A-9D84-4BFA2BF260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6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03120" rtl="0" eaLnBrk="1" latinLnBrk="0" hangingPunct="1">
        <a:lnSpc>
          <a:spcPct val="90000"/>
        </a:lnSpc>
        <a:spcBef>
          <a:spcPct val="0"/>
        </a:spcBef>
        <a:buNone/>
        <a:defRPr sz="10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0" indent="-525780" algn="l" defTabSz="210312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6440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5062004" y="5810660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Vietnam</a:t>
            </a:r>
            <a:endParaRPr lang="en-GB" sz="23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5135052" y="9345514"/>
            <a:ext cx="1431234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South Korea</a:t>
            </a:r>
            <a:endParaRPr lang="en-GB" sz="233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12353848" y="5132320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</a:t>
            </a:r>
            <a:endParaRPr lang="en-GB" sz="2333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01AF08-B708-E919-6742-9D89A9EC2FC5}"/>
              </a:ext>
            </a:extLst>
          </p:cNvPr>
          <p:cNvSpPr/>
          <p:nvPr/>
        </p:nvSpPr>
        <p:spPr>
          <a:xfrm>
            <a:off x="12353848" y="6685808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UK</a:t>
            </a:r>
            <a:endParaRPr lang="en-GB" sz="2333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D96CE-8124-4734-A723-5256A64D1B73}"/>
              </a:ext>
            </a:extLst>
          </p:cNvPr>
          <p:cNvSpPr/>
          <p:nvPr/>
        </p:nvSpPr>
        <p:spPr>
          <a:xfrm>
            <a:off x="12353841" y="8498703"/>
            <a:ext cx="1742828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Germany</a:t>
            </a:r>
            <a:endParaRPr lang="en-GB" sz="233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A4BAA-8808-5BD4-9BF0-1D64F441CE52}"/>
              </a:ext>
            </a:extLst>
          </p:cNvPr>
          <p:cNvSpPr/>
          <p:nvPr/>
        </p:nvSpPr>
        <p:spPr>
          <a:xfrm>
            <a:off x="12353848" y="10311596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</a:t>
            </a:r>
            <a:endParaRPr lang="en-GB" sz="2333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DD637-2E77-2857-354A-E98A7435D3D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6690029" y="5615364"/>
            <a:ext cx="5663814" cy="6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258B3-2360-2812-10CA-9D90AAB2D8E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6690029" y="6293707"/>
            <a:ext cx="5663814" cy="87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DD579-10D5-BA68-996B-EFC3AB7C287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690029" y="6293707"/>
            <a:ext cx="5663814" cy="268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86AAF-A35C-914C-47CF-6C9A233052B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690029" y="6293702"/>
            <a:ext cx="5663814" cy="450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9FE8E-E707-CF5A-6287-C97534F7B4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566293" y="5615368"/>
            <a:ext cx="5787555" cy="42131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BD898-3CBC-4A32-A494-A7E845091B3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566293" y="7168849"/>
            <a:ext cx="5787555" cy="265970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EA8D8-99E6-65D6-12B2-026072A17B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690029" y="8981750"/>
            <a:ext cx="5663814" cy="80134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51062E-B6E1-CA13-397C-4861994024F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566293" y="9828556"/>
            <a:ext cx="5787555" cy="96608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B88D27-CFFB-813D-4ED0-D047BE1029D4}"/>
              </a:ext>
            </a:extLst>
          </p:cNvPr>
          <p:cNvSpPr txBox="1"/>
          <p:nvPr/>
        </p:nvSpPr>
        <p:spPr>
          <a:xfrm>
            <a:off x="3908442" y="5954533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1200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FC335-8945-40D4-BEF9-AB375D07FDBB}"/>
              </a:ext>
            </a:extLst>
          </p:cNvPr>
          <p:cNvSpPr txBox="1"/>
          <p:nvPr/>
        </p:nvSpPr>
        <p:spPr>
          <a:xfrm>
            <a:off x="3908445" y="9551555"/>
            <a:ext cx="1102871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/>
              <a:t>1300</a:t>
            </a:r>
            <a:r>
              <a:rPr lang="en-GB" sz="2925">
                <a:solidFill>
                  <a:srgbClr val="FF0000"/>
                </a:solidFill>
              </a:rPr>
              <a:t> 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329889-5B63-E053-52D0-341FB1488A49}"/>
              </a:ext>
            </a:extLst>
          </p:cNvPr>
          <p:cNvSpPr/>
          <p:nvPr/>
        </p:nvSpPr>
        <p:spPr>
          <a:xfrm>
            <a:off x="8240122" y="5863568"/>
            <a:ext cx="867437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$300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2DC60A-0B6A-BE67-0A73-68A7C9D77F47}"/>
              </a:ext>
            </a:extLst>
          </p:cNvPr>
          <p:cNvSpPr/>
          <p:nvPr/>
        </p:nvSpPr>
        <p:spPr>
          <a:xfrm>
            <a:off x="8247614" y="6433315"/>
            <a:ext cx="859943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5D0D8A5-0D88-0431-D1BE-27741BB13180}"/>
              </a:ext>
            </a:extLst>
          </p:cNvPr>
          <p:cNvSpPr/>
          <p:nvPr/>
        </p:nvSpPr>
        <p:spPr>
          <a:xfrm>
            <a:off x="8252591" y="6981226"/>
            <a:ext cx="849551" cy="338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A43648-F5FF-B8FF-B8B4-A9AD91885750}"/>
              </a:ext>
            </a:extLst>
          </p:cNvPr>
          <p:cNvSpPr/>
          <p:nvPr/>
        </p:nvSpPr>
        <p:spPr>
          <a:xfrm>
            <a:off x="8252591" y="7589151"/>
            <a:ext cx="849551" cy="338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$230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CEF84D-C5A1-8B16-97C9-03212FC8D1C9}"/>
              </a:ext>
            </a:extLst>
          </p:cNvPr>
          <p:cNvSpPr/>
          <p:nvPr/>
        </p:nvSpPr>
        <p:spPr>
          <a:xfrm>
            <a:off x="8237221" y="8146636"/>
            <a:ext cx="849551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$270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9ED6E4-7BF1-B706-FAFA-29D0312583CB}"/>
              </a:ext>
            </a:extLst>
          </p:cNvPr>
          <p:cNvSpPr/>
          <p:nvPr/>
        </p:nvSpPr>
        <p:spPr>
          <a:xfrm>
            <a:off x="8237221" y="8736334"/>
            <a:ext cx="849551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$290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0B11AC-282C-5E89-AF7F-B4F744CA19FC}"/>
              </a:ext>
            </a:extLst>
          </p:cNvPr>
          <p:cNvSpPr/>
          <p:nvPr/>
        </p:nvSpPr>
        <p:spPr>
          <a:xfrm>
            <a:off x="8258008" y="9358799"/>
            <a:ext cx="849551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2000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16EEB14-F8B8-A746-E074-5A4BE8C2556D}"/>
              </a:ext>
            </a:extLst>
          </p:cNvPr>
          <p:cNvSpPr/>
          <p:nvPr/>
        </p:nvSpPr>
        <p:spPr>
          <a:xfrm>
            <a:off x="8258008" y="10016186"/>
            <a:ext cx="849551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$240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98C2AB-8CBF-8439-BE5D-E7D0539BC677}"/>
              </a:ext>
            </a:extLst>
          </p:cNvPr>
          <p:cNvSpPr txBox="1"/>
          <p:nvPr/>
        </p:nvSpPr>
        <p:spPr>
          <a:xfrm>
            <a:off x="3959128" y="4593679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Cost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9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6260664" y="6105852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Vietnam</a:t>
            </a:r>
            <a:endParaRPr lang="en-GB" sz="23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6333712" y="9640706"/>
            <a:ext cx="1431234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South Korea</a:t>
            </a:r>
            <a:endParaRPr lang="en-GB" sz="233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13552507" y="5427512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</a:t>
            </a:r>
            <a:endParaRPr lang="en-GB" sz="2333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01AF08-B708-E919-6742-9D89A9EC2FC5}"/>
              </a:ext>
            </a:extLst>
          </p:cNvPr>
          <p:cNvSpPr/>
          <p:nvPr/>
        </p:nvSpPr>
        <p:spPr>
          <a:xfrm>
            <a:off x="13552507" y="6981001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UK</a:t>
            </a:r>
            <a:endParaRPr lang="en-GB" sz="2333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D96CE-8124-4734-A723-5256A64D1B73}"/>
              </a:ext>
            </a:extLst>
          </p:cNvPr>
          <p:cNvSpPr/>
          <p:nvPr/>
        </p:nvSpPr>
        <p:spPr>
          <a:xfrm>
            <a:off x="13552500" y="8793896"/>
            <a:ext cx="1742828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Germany</a:t>
            </a:r>
            <a:endParaRPr lang="en-GB" sz="233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2A4BAA-8808-5BD4-9BF0-1D64F441CE52}"/>
              </a:ext>
            </a:extLst>
          </p:cNvPr>
          <p:cNvSpPr/>
          <p:nvPr/>
        </p:nvSpPr>
        <p:spPr>
          <a:xfrm>
            <a:off x="13552507" y="10606788"/>
            <a:ext cx="1628029" cy="966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</a:t>
            </a:r>
            <a:endParaRPr lang="en-GB" sz="2333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DD637-2E77-2857-354A-E98A7435D3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7888687" y="5910556"/>
            <a:ext cx="5663814" cy="67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258B3-2360-2812-10CA-9D90AAB2D8E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888687" y="6588899"/>
            <a:ext cx="5663814" cy="87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4DD579-10D5-BA68-996B-EFC3AB7C287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888687" y="6588901"/>
            <a:ext cx="5663814" cy="2688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786AAF-A35C-914C-47CF-6C9A233052B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888687" y="6588894"/>
            <a:ext cx="5663814" cy="450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9FE8E-E707-CF5A-6287-C97534F7B4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64951" y="5910559"/>
            <a:ext cx="5787555" cy="421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8BD898-3CBC-4A32-A494-A7E845091B3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764951" y="7464041"/>
            <a:ext cx="5787555" cy="265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EA8D8-99E6-65D6-12B2-026072A17BE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888687" y="9276942"/>
            <a:ext cx="5663814" cy="801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51062E-B6E1-CA13-397C-4861994024F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7764951" y="10123747"/>
            <a:ext cx="5787555" cy="96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4B88D27-CFFB-813D-4ED0-D047BE1029D4}"/>
              </a:ext>
            </a:extLst>
          </p:cNvPr>
          <p:cNvSpPr txBox="1"/>
          <p:nvPr/>
        </p:nvSpPr>
        <p:spPr>
          <a:xfrm>
            <a:off x="5097110" y="6303799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-3000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FC335-8945-40D4-BEF9-AB375D07FDBB}"/>
              </a:ext>
            </a:extLst>
          </p:cNvPr>
          <p:cNvSpPr txBox="1"/>
          <p:nvPr/>
        </p:nvSpPr>
        <p:spPr>
          <a:xfrm>
            <a:off x="5230846" y="9847010"/>
            <a:ext cx="1102871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-4000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329889-5B63-E053-52D0-341FB1488A49}"/>
              </a:ext>
            </a:extLst>
          </p:cNvPr>
          <p:cNvSpPr/>
          <p:nvPr/>
        </p:nvSpPr>
        <p:spPr>
          <a:xfrm>
            <a:off x="9438780" y="6158760"/>
            <a:ext cx="1012903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2DC60A-0B6A-BE67-0A73-68A7C9D77F47}"/>
              </a:ext>
            </a:extLst>
          </p:cNvPr>
          <p:cNvSpPr/>
          <p:nvPr/>
        </p:nvSpPr>
        <p:spPr>
          <a:xfrm>
            <a:off x="9446270" y="6728512"/>
            <a:ext cx="1215944" cy="3552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5D0D8A5-0D88-0431-D1BE-27741BB13180}"/>
              </a:ext>
            </a:extLst>
          </p:cNvPr>
          <p:cNvSpPr/>
          <p:nvPr/>
        </p:nvSpPr>
        <p:spPr>
          <a:xfrm>
            <a:off x="9341482" y="7366883"/>
            <a:ext cx="1320735" cy="2158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A43648-F5FF-B8FF-B8B4-A9AD91885750}"/>
              </a:ext>
            </a:extLst>
          </p:cNvPr>
          <p:cNvSpPr/>
          <p:nvPr/>
        </p:nvSpPr>
        <p:spPr>
          <a:xfrm>
            <a:off x="9254689" y="7841457"/>
            <a:ext cx="1320735" cy="299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$1430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CEF84D-C5A1-8B16-97C9-03212FC8D1C9}"/>
              </a:ext>
            </a:extLst>
          </p:cNvPr>
          <p:cNvSpPr/>
          <p:nvPr/>
        </p:nvSpPr>
        <p:spPr>
          <a:xfrm>
            <a:off x="9254903" y="8474267"/>
            <a:ext cx="1015800" cy="3196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$1570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9ED6E4-7BF1-B706-FAFA-29D0312583CB}"/>
              </a:ext>
            </a:extLst>
          </p:cNvPr>
          <p:cNvSpPr/>
          <p:nvPr/>
        </p:nvSpPr>
        <p:spPr>
          <a:xfrm>
            <a:off x="9435882" y="9031529"/>
            <a:ext cx="1015801" cy="289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70B11AC-282C-5E89-AF7F-B4F744CA19FC}"/>
              </a:ext>
            </a:extLst>
          </p:cNvPr>
          <p:cNvSpPr/>
          <p:nvPr/>
        </p:nvSpPr>
        <p:spPr>
          <a:xfrm>
            <a:off x="9456662" y="9653994"/>
            <a:ext cx="995016" cy="2956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16EEB14-F8B8-A746-E074-5A4BE8C2556D}"/>
              </a:ext>
            </a:extLst>
          </p:cNvPr>
          <p:cNvSpPr/>
          <p:nvPr/>
        </p:nvSpPr>
        <p:spPr>
          <a:xfrm>
            <a:off x="9328567" y="10332331"/>
            <a:ext cx="995016" cy="338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5786-7F10-60AD-DF12-E5C7D0B948E7}"/>
              </a:ext>
            </a:extLst>
          </p:cNvPr>
          <p:cNvSpPr txBox="1"/>
          <p:nvPr/>
        </p:nvSpPr>
        <p:spPr>
          <a:xfrm>
            <a:off x="4591258" y="4596262"/>
            <a:ext cx="7123005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Supply demand with month</a:t>
            </a:r>
          </a:p>
          <a:p>
            <a:r>
              <a:rPr lang="en-GB" sz="2925" dirty="0">
                <a:solidFill>
                  <a:srgbClr val="FF0000"/>
                </a:solidFill>
              </a:rPr>
              <a:t>Do I need arrow?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39390-1674-88E0-7BF0-AECF2078CFFD}"/>
              </a:ext>
            </a:extLst>
          </p:cNvPr>
          <p:cNvSpPr/>
          <p:nvPr/>
        </p:nvSpPr>
        <p:spPr>
          <a:xfrm>
            <a:off x="10799602" y="10561325"/>
            <a:ext cx="1010072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$1526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9AC1BE-77E4-1F48-9908-212B49C02DA1}"/>
              </a:ext>
            </a:extLst>
          </p:cNvPr>
          <p:cNvSpPr/>
          <p:nvPr/>
        </p:nvSpPr>
        <p:spPr>
          <a:xfrm>
            <a:off x="10575424" y="9530308"/>
            <a:ext cx="979721" cy="295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$1503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67ED27-3719-23CE-5CD4-B363DC2D1EBD}"/>
              </a:ext>
            </a:extLst>
          </p:cNvPr>
          <p:cNvSpPr/>
          <p:nvPr/>
        </p:nvSpPr>
        <p:spPr>
          <a:xfrm>
            <a:off x="10732071" y="9036972"/>
            <a:ext cx="1018339" cy="303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$1514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387C0A-C170-E206-18F7-E0B44AAFDEE6}"/>
              </a:ext>
            </a:extLst>
          </p:cNvPr>
          <p:cNvSpPr/>
          <p:nvPr/>
        </p:nvSpPr>
        <p:spPr>
          <a:xfrm>
            <a:off x="10675522" y="8419639"/>
            <a:ext cx="1501241" cy="3196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$1583.5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6134D9-7B70-2ED1-144C-9061DE54BFCA}"/>
              </a:ext>
            </a:extLst>
          </p:cNvPr>
          <p:cNvSpPr/>
          <p:nvPr/>
        </p:nvSpPr>
        <p:spPr>
          <a:xfrm>
            <a:off x="10675520" y="7995718"/>
            <a:ext cx="1404191" cy="215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$1537.5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EE578F-A510-8C51-FCA0-714877CF2900}"/>
              </a:ext>
            </a:extLst>
          </p:cNvPr>
          <p:cNvSpPr/>
          <p:nvPr/>
        </p:nvSpPr>
        <p:spPr>
          <a:xfrm>
            <a:off x="10800423" y="7435711"/>
            <a:ext cx="1314585" cy="320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7B10B7-F25E-26B5-79FA-95CAC7ADC31D}"/>
              </a:ext>
            </a:extLst>
          </p:cNvPr>
          <p:cNvSpPr/>
          <p:nvPr/>
        </p:nvSpPr>
        <p:spPr>
          <a:xfrm>
            <a:off x="10773959" y="6962478"/>
            <a:ext cx="1215943" cy="3503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$1549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049788-63FD-E79F-8497-56E0DB8F55DD}"/>
              </a:ext>
            </a:extLst>
          </p:cNvPr>
          <p:cNvSpPr/>
          <p:nvPr/>
        </p:nvSpPr>
        <p:spPr>
          <a:xfrm>
            <a:off x="10864708" y="6016886"/>
            <a:ext cx="1312052" cy="46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$1595</a:t>
            </a:r>
            <a:endParaRPr lang="en-GB" sz="2333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B969A4-234D-745E-1333-32E52EB39C09}"/>
              </a:ext>
            </a:extLst>
          </p:cNvPr>
          <p:cNvGrpSpPr/>
          <p:nvPr/>
        </p:nvGrpSpPr>
        <p:grpSpPr>
          <a:xfrm>
            <a:off x="10190017" y="4748018"/>
            <a:ext cx="5268381" cy="438582"/>
            <a:chOff x="5774783" y="477812"/>
            <a:chExt cx="4683005" cy="38985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4B60743-384A-0BE5-E2DD-FA6A11ADA0BB}"/>
                </a:ext>
              </a:extLst>
            </p:cNvPr>
            <p:cNvSpPr/>
            <p:nvPr/>
          </p:nvSpPr>
          <p:spPr>
            <a:xfrm>
              <a:off x="8351006" y="534198"/>
              <a:ext cx="755156" cy="3011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33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81B24C8-FD9E-D060-4E61-83B3315D9625}"/>
                </a:ext>
              </a:extLst>
            </p:cNvPr>
            <p:cNvSpPr/>
            <p:nvPr/>
          </p:nvSpPr>
          <p:spPr>
            <a:xfrm>
              <a:off x="5774783" y="495860"/>
              <a:ext cx="755156" cy="3011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33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DA7D47-017C-64C3-1417-6AD4CA888883}"/>
                </a:ext>
              </a:extLst>
            </p:cNvPr>
            <p:cNvSpPr txBox="1"/>
            <p:nvPr/>
          </p:nvSpPr>
          <p:spPr>
            <a:xfrm>
              <a:off x="6639930" y="477812"/>
              <a:ext cx="1386959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50" dirty="0"/>
                <a:t>December</a:t>
              </a:r>
              <a:endParaRPr lang="en-GB" sz="225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9D0688-F464-322A-E062-6E52E96AB05D}"/>
                </a:ext>
              </a:extLst>
            </p:cNvPr>
            <p:cNvSpPr txBox="1"/>
            <p:nvPr/>
          </p:nvSpPr>
          <p:spPr>
            <a:xfrm>
              <a:off x="9224340" y="477812"/>
              <a:ext cx="1233448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50" dirty="0"/>
                <a:t>January</a:t>
              </a:r>
              <a:endParaRPr lang="en-GB" sz="22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80EAB2-A306-F249-FA0B-B258774B3193}"/>
              </a:ext>
            </a:extLst>
          </p:cNvPr>
          <p:cNvSpPr/>
          <p:nvPr/>
        </p:nvSpPr>
        <p:spPr>
          <a:xfrm>
            <a:off x="15593561" y="5489591"/>
            <a:ext cx="1061440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A5CE70-DA60-66EA-A881-73FCB4BD2992}"/>
              </a:ext>
            </a:extLst>
          </p:cNvPr>
          <p:cNvSpPr/>
          <p:nvPr/>
        </p:nvSpPr>
        <p:spPr>
          <a:xfrm>
            <a:off x="15593565" y="5910554"/>
            <a:ext cx="1061439" cy="422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+2000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2BCC10-81DC-0B65-977C-16BD928E335F}"/>
              </a:ext>
            </a:extLst>
          </p:cNvPr>
          <p:cNvSpPr/>
          <p:nvPr/>
        </p:nvSpPr>
        <p:spPr>
          <a:xfrm>
            <a:off x="15593559" y="7099733"/>
            <a:ext cx="1061440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F4F4D6-7275-B5B1-B8DC-52C979379075}"/>
              </a:ext>
            </a:extLst>
          </p:cNvPr>
          <p:cNvSpPr/>
          <p:nvPr/>
        </p:nvSpPr>
        <p:spPr>
          <a:xfrm>
            <a:off x="15593563" y="7520695"/>
            <a:ext cx="1061439" cy="422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+2000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E6A3DD-3C90-6772-77D9-6184895131C4}"/>
              </a:ext>
            </a:extLst>
          </p:cNvPr>
          <p:cNvSpPr/>
          <p:nvPr/>
        </p:nvSpPr>
        <p:spPr>
          <a:xfrm>
            <a:off x="15593556" y="8709872"/>
            <a:ext cx="1061440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5EB07A4-E748-BB16-5FF7-EFF7A0BD09CE}"/>
              </a:ext>
            </a:extLst>
          </p:cNvPr>
          <p:cNvSpPr/>
          <p:nvPr/>
        </p:nvSpPr>
        <p:spPr>
          <a:xfrm>
            <a:off x="15593561" y="9130835"/>
            <a:ext cx="1061439" cy="422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+2000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648D998-F3CA-25BE-9608-3E55043B0FEE}"/>
              </a:ext>
            </a:extLst>
          </p:cNvPr>
          <p:cNvSpPr/>
          <p:nvPr/>
        </p:nvSpPr>
        <p:spPr>
          <a:xfrm>
            <a:off x="15593554" y="10658895"/>
            <a:ext cx="1061440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+1500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E929D1-0BF1-4AF9-7F20-40A19A025BD5}"/>
              </a:ext>
            </a:extLst>
          </p:cNvPr>
          <p:cNvSpPr/>
          <p:nvPr/>
        </p:nvSpPr>
        <p:spPr>
          <a:xfrm>
            <a:off x="15593559" y="11079858"/>
            <a:ext cx="1061439" cy="422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+2000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9FD05D-5FA8-CC26-84E5-3D4872F31E64}"/>
              </a:ext>
            </a:extLst>
          </p:cNvPr>
          <p:cNvSpPr/>
          <p:nvPr/>
        </p:nvSpPr>
        <p:spPr>
          <a:xfrm>
            <a:off x="10695924" y="9081096"/>
            <a:ext cx="1018339" cy="3036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$1514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B44EBB-4D5B-1958-1B33-AEAF14B56B3F}"/>
              </a:ext>
            </a:extLst>
          </p:cNvPr>
          <p:cNvSpPr/>
          <p:nvPr/>
        </p:nvSpPr>
        <p:spPr>
          <a:xfrm>
            <a:off x="10639375" y="8463763"/>
            <a:ext cx="1501241" cy="3196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$1583.5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0E3DC39-7669-0F21-7F9F-E1DF1E6814FF}"/>
              </a:ext>
            </a:extLst>
          </p:cNvPr>
          <p:cNvSpPr/>
          <p:nvPr/>
        </p:nvSpPr>
        <p:spPr>
          <a:xfrm>
            <a:off x="10639373" y="8039842"/>
            <a:ext cx="1404191" cy="215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$1537.5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140B7E-EA55-DABB-BAC2-3FEDE2999E6E}"/>
              </a:ext>
            </a:extLst>
          </p:cNvPr>
          <p:cNvSpPr/>
          <p:nvPr/>
        </p:nvSpPr>
        <p:spPr>
          <a:xfrm>
            <a:off x="10764276" y="7479835"/>
            <a:ext cx="1314585" cy="320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A1E0E68-C8A3-85AA-48BF-190EB85E2539}"/>
              </a:ext>
            </a:extLst>
          </p:cNvPr>
          <p:cNvSpPr/>
          <p:nvPr/>
        </p:nvSpPr>
        <p:spPr>
          <a:xfrm>
            <a:off x="10737812" y="7006602"/>
            <a:ext cx="1215943" cy="3503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$1549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4619A5-9D21-A451-BB27-10BFF97ECEDF}"/>
              </a:ext>
            </a:extLst>
          </p:cNvPr>
          <p:cNvSpPr/>
          <p:nvPr/>
        </p:nvSpPr>
        <p:spPr>
          <a:xfrm>
            <a:off x="10828561" y="6061010"/>
            <a:ext cx="1312052" cy="46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$1595</a:t>
            </a:r>
            <a:endParaRPr lang="en-GB" sz="2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2446873" y="5852355"/>
            <a:ext cx="2029074" cy="1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Vietnam</a:t>
            </a:r>
            <a:endParaRPr lang="en-GB" sz="23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2446873" y="10281054"/>
            <a:ext cx="2209758" cy="1238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South Korea</a:t>
            </a:r>
            <a:endParaRPr lang="en-GB" sz="233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11141777" y="3352221"/>
            <a:ext cx="3306031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 - DEC</a:t>
            </a:r>
            <a:endParaRPr lang="en-GB" sz="2333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46B0F9-8AD0-87E4-D6D3-4A69641F719B}"/>
              </a:ext>
            </a:extLst>
          </p:cNvPr>
          <p:cNvSpPr/>
          <p:nvPr/>
        </p:nvSpPr>
        <p:spPr>
          <a:xfrm>
            <a:off x="11200765" y="4878391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 - JAN</a:t>
            </a:r>
            <a:endParaRPr lang="en-GB" sz="2333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146021-EE61-09CE-3215-0DB112E9B9BB}"/>
              </a:ext>
            </a:extLst>
          </p:cNvPr>
          <p:cNvSpPr/>
          <p:nvPr/>
        </p:nvSpPr>
        <p:spPr>
          <a:xfrm>
            <a:off x="11200765" y="6358660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UK - DEC</a:t>
            </a:r>
            <a:endParaRPr lang="en-GB" sz="2333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EE62AA-53F8-90CE-C317-14335C41C73A}"/>
              </a:ext>
            </a:extLst>
          </p:cNvPr>
          <p:cNvSpPr/>
          <p:nvPr/>
        </p:nvSpPr>
        <p:spPr>
          <a:xfrm>
            <a:off x="11117342" y="7875738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UK - JAN</a:t>
            </a:r>
            <a:endParaRPr lang="en-GB" sz="2333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D9F59A-CD88-D0C6-2C88-4318B713B7AD}"/>
              </a:ext>
            </a:extLst>
          </p:cNvPr>
          <p:cNvSpPr/>
          <p:nvPr/>
        </p:nvSpPr>
        <p:spPr>
          <a:xfrm>
            <a:off x="11117343" y="9143202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GERMANY -DEC</a:t>
            </a:r>
            <a:endParaRPr lang="en-GB" sz="2333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4F8FBE-20A3-0A4A-0C63-FBC61A55E6D9}"/>
              </a:ext>
            </a:extLst>
          </p:cNvPr>
          <p:cNvSpPr/>
          <p:nvPr/>
        </p:nvSpPr>
        <p:spPr>
          <a:xfrm>
            <a:off x="11035264" y="10604807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0" dirty="0"/>
              <a:t>GERMANY - JAN</a:t>
            </a:r>
            <a:endParaRPr lang="en-GB" sz="2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4B4906-FF6F-B7A8-731A-46E29EE7BB4C}"/>
              </a:ext>
            </a:extLst>
          </p:cNvPr>
          <p:cNvSpPr/>
          <p:nvPr/>
        </p:nvSpPr>
        <p:spPr>
          <a:xfrm>
            <a:off x="11117342" y="11972290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 -DEC</a:t>
            </a:r>
            <a:endParaRPr lang="en-GB" sz="2333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F7F14E-54E3-2F34-1C94-A1E774B0A10D}"/>
              </a:ext>
            </a:extLst>
          </p:cNvPr>
          <p:cNvSpPr/>
          <p:nvPr/>
        </p:nvSpPr>
        <p:spPr>
          <a:xfrm>
            <a:off x="11117342" y="13408013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 - JAN</a:t>
            </a:r>
            <a:endParaRPr lang="en-GB" sz="2333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4FDC58-42DB-E87E-4F80-B262A3F1737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4475950" y="3705560"/>
            <a:ext cx="6665827" cy="271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B10802-B8EC-AC52-342E-0870BF38A9FD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 flipV="1">
            <a:off x="4475950" y="5231730"/>
            <a:ext cx="6724815" cy="118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05CAE3-D6C8-AC77-5E83-406E83F2BB73}"/>
              </a:ext>
            </a:extLst>
          </p:cNvPr>
          <p:cNvCxnSpPr>
            <a:cxnSpLocks/>
            <a:stCxn id="4" idx="6"/>
            <a:endCxn id="62" idx="2"/>
          </p:cNvCxnSpPr>
          <p:nvPr/>
        </p:nvCxnSpPr>
        <p:spPr>
          <a:xfrm>
            <a:off x="4475950" y="6416646"/>
            <a:ext cx="6724815" cy="2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F10EA9-6BDD-F93A-D572-388857F46ABC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4475947" y="6416646"/>
            <a:ext cx="6641392" cy="181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26D2A1-F756-60F0-6403-443D04EAB51C}"/>
              </a:ext>
            </a:extLst>
          </p:cNvPr>
          <p:cNvCxnSpPr>
            <a:cxnSpLocks/>
            <a:stCxn id="4" idx="6"/>
            <a:endCxn id="64" idx="2"/>
          </p:cNvCxnSpPr>
          <p:nvPr/>
        </p:nvCxnSpPr>
        <p:spPr>
          <a:xfrm>
            <a:off x="4475950" y="6416646"/>
            <a:ext cx="6641393" cy="307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351B77-ACEB-3912-A702-A17E1AC49E5B}"/>
              </a:ext>
            </a:extLst>
          </p:cNvPr>
          <p:cNvCxnSpPr>
            <a:cxnSpLocks/>
            <a:stCxn id="4" idx="6"/>
            <a:endCxn id="65" idx="2"/>
          </p:cNvCxnSpPr>
          <p:nvPr/>
        </p:nvCxnSpPr>
        <p:spPr>
          <a:xfrm>
            <a:off x="4475947" y="6416649"/>
            <a:ext cx="6559314" cy="454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58B370-F85A-2ED7-859E-664042AC9478}"/>
              </a:ext>
            </a:extLst>
          </p:cNvPr>
          <p:cNvCxnSpPr>
            <a:cxnSpLocks/>
            <a:stCxn id="4" idx="6"/>
            <a:endCxn id="66" idx="2"/>
          </p:cNvCxnSpPr>
          <p:nvPr/>
        </p:nvCxnSpPr>
        <p:spPr>
          <a:xfrm>
            <a:off x="4475947" y="6416646"/>
            <a:ext cx="6641392" cy="590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66E21B-4DE5-A8D3-447F-44EC2BBAA1DB}"/>
              </a:ext>
            </a:extLst>
          </p:cNvPr>
          <p:cNvCxnSpPr>
            <a:cxnSpLocks/>
            <a:stCxn id="4" idx="6"/>
            <a:endCxn id="67" idx="2"/>
          </p:cNvCxnSpPr>
          <p:nvPr/>
        </p:nvCxnSpPr>
        <p:spPr>
          <a:xfrm>
            <a:off x="4475947" y="6416649"/>
            <a:ext cx="6641392" cy="734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175B30-3FA3-76DC-73F8-DF054BEE1A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656634" y="3705560"/>
            <a:ext cx="6485143" cy="7194539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78ACB0F-BC25-B898-CF35-184F59DCCB98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 flipV="1">
            <a:off x="4656634" y="5231730"/>
            <a:ext cx="6544131" cy="5668369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01F6AA-CAED-DC03-26D0-6F25BF85ABE7}"/>
              </a:ext>
            </a:extLst>
          </p:cNvPr>
          <p:cNvCxnSpPr>
            <a:cxnSpLocks/>
            <a:stCxn id="5" idx="6"/>
            <a:endCxn id="62" idx="2"/>
          </p:cNvCxnSpPr>
          <p:nvPr/>
        </p:nvCxnSpPr>
        <p:spPr>
          <a:xfrm flipV="1">
            <a:off x="4656634" y="6711996"/>
            <a:ext cx="6544131" cy="4188100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E7044C-238F-095C-9276-4A4EC43B31CF}"/>
              </a:ext>
            </a:extLst>
          </p:cNvPr>
          <p:cNvCxnSpPr>
            <a:cxnSpLocks/>
            <a:stCxn id="5" idx="6"/>
            <a:endCxn id="63" idx="2"/>
          </p:cNvCxnSpPr>
          <p:nvPr/>
        </p:nvCxnSpPr>
        <p:spPr>
          <a:xfrm flipV="1">
            <a:off x="4656631" y="8229074"/>
            <a:ext cx="6460708" cy="2671022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7FA6C14-C1DB-3AD8-440E-A0949DEF3B4A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 flipV="1">
            <a:off x="4656634" y="9496538"/>
            <a:ext cx="6460709" cy="1403558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794B71-8F48-49DD-A21B-531737D4D372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4656631" y="10900099"/>
            <a:ext cx="6378630" cy="58047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1A8FA2E-7718-EE5D-929F-CC705E0D12C4}"/>
              </a:ext>
            </a:extLst>
          </p:cNvPr>
          <p:cNvCxnSpPr>
            <a:cxnSpLocks/>
            <a:stCxn id="5" idx="6"/>
            <a:endCxn id="66" idx="2"/>
          </p:cNvCxnSpPr>
          <p:nvPr/>
        </p:nvCxnSpPr>
        <p:spPr>
          <a:xfrm>
            <a:off x="4656631" y="10900096"/>
            <a:ext cx="6460708" cy="1425530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1ACA15-6194-E038-E12B-687194E86324}"/>
              </a:ext>
            </a:extLst>
          </p:cNvPr>
          <p:cNvCxnSpPr>
            <a:cxnSpLocks/>
            <a:stCxn id="5" idx="6"/>
            <a:endCxn id="67" idx="2"/>
          </p:cNvCxnSpPr>
          <p:nvPr/>
        </p:nvCxnSpPr>
        <p:spPr>
          <a:xfrm>
            <a:off x="4656631" y="10900099"/>
            <a:ext cx="6460708" cy="2861253"/>
          </a:xfrm>
          <a:prstGeom prst="line">
            <a:avLst/>
          </a:prstGeom>
          <a:ln w="2032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8999471-B61F-FD0F-908E-2FB81ECC18B4}"/>
              </a:ext>
            </a:extLst>
          </p:cNvPr>
          <p:cNvSpPr/>
          <p:nvPr/>
        </p:nvSpPr>
        <p:spPr>
          <a:xfrm>
            <a:off x="8971551" y="4245423"/>
            <a:ext cx="1012903" cy="3712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$1500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379EB2F3-D8BF-CEF8-1EF1-D189C62FA63E}"/>
              </a:ext>
            </a:extLst>
          </p:cNvPr>
          <p:cNvSpPr/>
          <p:nvPr/>
        </p:nvSpPr>
        <p:spPr>
          <a:xfrm>
            <a:off x="7755604" y="5566494"/>
            <a:ext cx="1215944" cy="3552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FAF804FE-56D0-0C57-7B0A-B0CEC31E8F95}"/>
              </a:ext>
            </a:extLst>
          </p:cNvPr>
          <p:cNvSpPr/>
          <p:nvPr/>
        </p:nvSpPr>
        <p:spPr>
          <a:xfrm>
            <a:off x="6939056" y="6264733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677096C-4666-C0E5-0115-515412A766ED}"/>
              </a:ext>
            </a:extLst>
          </p:cNvPr>
          <p:cNvSpPr/>
          <p:nvPr/>
        </p:nvSpPr>
        <p:spPr>
          <a:xfrm>
            <a:off x="6434872" y="7058175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$1430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EEDE67A-448A-AA83-39A3-C30242496D24}"/>
              </a:ext>
            </a:extLst>
          </p:cNvPr>
          <p:cNvSpPr/>
          <p:nvPr/>
        </p:nvSpPr>
        <p:spPr>
          <a:xfrm>
            <a:off x="7312032" y="7817307"/>
            <a:ext cx="1320735" cy="423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8E90A6B0-FE0D-9900-522C-EF9AAEF22FF1}"/>
              </a:ext>
            </a:extLst>
          </p:cNvPr>
          <p:cNvSpPr/>
          <p:nvPr/>
        </p:nvSpPr>
        <p:spPr>
          <a:xfrm>
            <a:off x="7208364" y="8521709"/>
            <a:ext cx="1176563" cy="3955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F51CF4-D2CF-199E-CC4A-0625EDB923CD}"/>
              </a:ext>
            </a:extLst>
          </p:cNvPr>
          <p:cNvSpPr/>
          <p:nvPr/>
        </p:nvSpPr>
        <p:spPr>
          <a:xfrm>
            <a:off x="7320747" y="9303842"/>
            <a:ext cx="995016" cy="423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$1430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D9FDCCB-7D86-6ED3-D559-F03DC0A4FECC}"/>
              </a:ext>
            </a:extLst>
          </p:cNvPr>
          <p:cNvSpPr/>
          <p:nvPr/>
        </p:nvSpPr>
        <p:spPr>
          <a:xfrm>
            <a:off x="7262837" y="10164673"/>
            <a:ext cx="1166223" cy="3488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$1540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C057F69-569C-ED7C-6BD6-D4BBFFFFB003}"/>
              </a:ext>
            </a:extLst>
          </p:cNvPr>
          <p:cNvSpPr/>
          <p:nvPr/>
        </p:nvSpPr>
        <p:spPr>
          <a:xfrm>
            <a:off x="8958708" y="12737396"/>
            <a:ext cx="1153845" cy="6706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$1526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8BFF365-1353-A546-8E85-AEEDB2B00444}"/>
              </a:ext>
            </a:extLst>
          </p:cNvPr>
          <p:cNvSpPr/>
          <p:nvPr/>
        </p:nvSpPr>
        <p:spPr>
          <a:xfrm>
            <a:off x="9172505" y="11813881"/>
            <a:ext cx="1234253" cy="4782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$1503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97203915-F1C0-6501-AAFA-8CE7639E7B11}"/>
              </a:ext>
            </a:extLst>
          </p:cNvPr>
          <p:cNvSpPr/>
          <p:nvPr/>
        </p:nvSpPr>
        <p:spPr>
          <a:xfrm>
            <a:off x="9318254" y="10704517"/>
            <a:ext cx="1018339" cy="449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$1514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EE922C6-17E2-A8BF-6DB4-C9EBAA0DAE84}"/>
              </a:ext>
            </a:extLst>
          </p:cNvPr>
          <p:cNvSpPr/>
          <p:nvPr/>
        </p:nvSpPr>
        <p:spPr>
          <a:xfrm>
            <a:off x="9218161" y="9509428"/>
            <a:ext cx="1501241" cy="580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$1583.5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3459B526-69CF-53F9-EDE0-17744F1CF720}"/>
              </a:ext>
            </a:extLst>
          </p:cNvPr>
          <p:cNvSpPr/>
          <p:nvPr/>
        </p:nvSpPr>
        <p:spPr>
          <a:xfrm>
            <a:off x="9532466" y="8458467"/>
            <a:ext cx="1404191" cy="522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$1537.5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EB862684-6A77-1C4A-FC86-4AB5151191C9}"/>
              </a:ext>
            </a:extLst>
          </p:cNvPr>
          <p:cNvSpPr/>
          <p:nvPr/>
        </p:nvSpPr>
        <p:spPr>
          <a:xfrm>
            <a:off x="9827424" y="7061862"/>
            <a:ext cx="1314585" cy="5064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322CC7E-A181-0673-65E5-8C740FCFB123}"/>
              </a:ext>
            </a:extLst>
          </p:cNvPr>
          <p:cNvSpPr/>
          <p:nvPr/>
        </p:nvSpPr>
        <p:spPr>
          <a:xfrm>
            <a:off x="9852510" y="5765401"/>
            <a:ext cx="1215943" cy="3503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5D82E6A-8753-51BC-1643-28180460567E}"/>
              </a:ext>
            </a:extLst>
          </p:cNvPr>
          <p:cNvSpPr/>
          <p:nvPr/>
        </p:nvSpPr>
        <p:spPr>
          <a:xfrm>
            <a:off x="9477999" y="4760177"/>
            <a:ext cx="1312052" cy="4625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$1570</a:t>
            </a:r>
            <a:endParaRPr lang="en-GB" sz="2333" dirty="0">
              <a:solidFill>
                <a:schemeClr val="tx1"/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53AA469-FFFA-1DA6-CBB3-B75B81D2E292}"/>
              </a:ext>
            </a:extLst>
          </p:cNvPr>
          <p:cNvGrpSpPr/>
          <p:nvPr/>
        </p:nvGrpSpPr>
        <p:grpSpPr>
          <a:xfrm>
            <a:off x="5928176" y="1976556"/>
            <a:ext cx="5268381" cy="438582"/>
            <a:chOff x="5774783" y="477812"/>
            <a:chExt cx="4683005" cy="389851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BDBC9AE2-43E5-6F38-042E-65363BA15F91}"/>
                </a:ext>
              </a:extLst>
            </p:cNvPr>
            <p:cNvSpPr/>
            <p:nvPr/>
          </p:nvSpPr>
          <p:spPr>
            <a:xfrm>
              <a:off x="8351006" y="534198"/>
              <a:ext cx="755156" cy="30115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33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8E1D32C7-D430-25FD-4485-D22591107A02}"/>
                </a:ext>
              </a:extLst>
            </p:cNvPr>
            <p:cNvSpPr/>
            <p:nvPr/>
          </p:nvSpPr>
          <p:spPr>
            <a:xfrm>
              <a:off x="5774783" y="495860"/>
              <a:ext cx="755156" cy="30115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33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E03FF19-6839-D9C0-7620-2F0456EE5719}"/>
                </a:ext>
              </a:extLst>
            </p:cNvPr>
            <p:cNvSpPr txBox="1"/>
            <p:nvPr/>
          </p:nvSpPr>
          <p:spPr>
            <a:xfrm>
              <a:off x="6639930" y="477812"/>
              <a:ext cx="1386959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50" dirty="0"/>
                <a:t>December</a:t>
              </a:r>
              <a:endParaRPr lang="en-GB" sz="2250" dirty="0">
                <a:solidFill>
                  <a:srgbClr val="FF0000"/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94DFC64-F404-C8F6-E690-F163A6CCC98F}"/>
                </a:ext>
              </a:extLst>
            </p:cNvPr>
            <p:cNvSpPr txBox="1"/>
            <p:nvPr/>
          </p:nvSpPr>
          <p:spPr>
            <a:xfrm>
              <a:off x="9224340" y="477812"/>
              <a:ext cx="1233448" cy="38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50" dirty="0"/>
                <a:t>January</a:t>
              </a:r>
              <a:endParaRPr lang="en-GB" sz="22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9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C4DA1B-28E0-B36B-FACC-5923D440318D}"/>
              </a:ext>
            </a:extLst>
          </p:cNvPr>
          <p:cNvSpPr/>
          <p:nvPr/>
        </p:nvSpPr>
        <p:spPr>
          <a:xfrm>
            <a:off x="2651716" y="4001689"/>
            <a:ext cx="1953712" cy="1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Vietnam - DEC</a:t>
            </a:r>
            <a:endParaRPr lang="en-GB" sz="233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998AC4-2B32-7D83-EF06-F8E1F0B7D80F}"/>
              </a:ext>
            </a:extLst>
          </p:cNvPr>
          <p:cNvSpPr/>
          <p:nvPr/>
        </p:nvSpPr>
        <p:spPr>
          <a:xfrm>
            <a:off x="2651716" y="6297872"/>
            <a:ext cx="2209758" cy="1238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South Korea - DEC</a:t>
            </a:r>
            <a:endParaRPr lang="en-GB" sz="233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DC05E3-B5EF-3CDE-596D-AFDB95FFDA3A}"/>
              </a:ext>
            </a:extLst>
          </p:cNvPr>
          <p:cNvSpPr/>
          <p:nvPr/>
        </p:nvSpPr>
        <p:spPr>
          <a:xfrm>
            <a:off x="11466936" y="3121666"/>
            <a:ext cx="3306031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 - DEC</a:t>
            </a:r>
            <a:endParaRPr lang="en-GB" sz="2333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46B0F9-8AD0-87E4-D6D3-4A69641F719B}"/>
              </a:ext>
            </a:extLst>
          </p:cNvPr>
          <p:cNvSpPr/>
          <p:nvPr/>
        </p:nvSpPr>
        <p:spPr>
          <a:xfrm>
            <a:off x="11525924" y="4647836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UK - DEC</a:t>
            </a:r>
            <a:endParaRPr lang="en-GB" sz="2333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0146021-EE61-09CE-3215-0DB112E9B9BB}"/>
              </a:ext>
            </a:extLst>
          </p:cNvPr>
          <p:cNvSpPr/>
          <p:nvPr/>
        </p:nvSpPr>
        <p:spPr>
          <a:xfrm>
            <a:off x="11525924" y="6128105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GERMANY - DEC</a:t>
            </a:r>
            <a:endParaRPr lang="en-GB" sz="2333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EE62AA-53F8-90CE-C317-14335C41C73A}"/>
              </a:ext>
            </a:extLst>
          </p:cNvPr>
          <p:cNvSpPr/>
          <p:nvPr/>
        </p:nvSpPr>
        <p:spPr>
          <a:xfrm>
            <a:off x="11442501" y="7645183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 - DEC</a:t>
            </a:r>
            <a:endParaRPr lang="en-GB" sz="2333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D9F59A-CD88-D0C6-2C88-4318B713B7AD}"/>
              </a:ext>
            </a:extLst>
          </p:cNvPr>
          <p:cNvSpPr/>
          <p:nvPr/>
        </p:nvSpPr>
        <p:spPr>
          <a:xfrm>
            <a:off x="11506446" y="9307670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US -JAN</a:t>
            </a:r>
            <a:endParaRPr lang="en-GB" sz="2333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74F8FBE-20A3-0A4A-0C63-FBC61A55E6D9}"/>
              </a:ext>
            </a:extLst>
          </p:cNvPr>
          <p:cNvSpPr/>
          <p:nvPr/>
        </p:nvSpPr>
        <p:spPr>
          <a:xfrm>
            <a:off x="11443252" y="10833840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0" dirty="0"/>
              <a:t>UK - JAN</a:t>
            </a:r>
            <a:endParaRPr lang="en-GB" sz="23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4B4906-FF6F-B7A8-731A-46E29EE7BB4C}"/>
              </a:ext>
            </a:extLst>
          </p:cNvPr>
          <p:cNvSpPr/>
          <p:nvPr/>
        </p:nvSpPr>
        <p:spPr>
          <a:xfrm>
            <a:off x="11474849" y="12297279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GERMANY</a:t>
            </a:r>
            <a:r>
              <a:rPr lang="en-US" sz="2333" dirty="0"/>
              <a:t> -DEC</a:t>
            </a:r>
            <a:endParaRPr lang="en-GB" sz="2333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F7F14E-54E3-2F34-1C94-A1E774B0A10D}"/>
              </a:ext>
            </a:extLst>
          </p:cNvPr>
          <p:cNvSpPr/>
          <p:nvPr/>
        </p:nvSpPr>
        <p:spPr>
          <a:xfrm>
            <a:off x="11443252" y="14114056"/>
            <a:ext cx="3188057" cy="706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CHINA - JAN</a:t>
            </a:r>
            <a:endParaRPr lang="en-GB" sz="2333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4FDC58-42DB-E87E-4F80-B262A3F1737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605431" y="3475002"/>
            <a:ext cx="6861505" cy="109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B10802-B8EC-AC52-342E-0870BF38A9FD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4605431" y="4565980"/>
            <a:ext cx="6920493" cy="43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05CAE3-D6C8-AC77-5E83-406E83F2BB73}"/>
              </a:ext>
            </a:extLst>
          </p:cNvPr>
          <p:cNvCxnSpPr>
            <a:cxnSpLocks/>
            <a:stCxn id="4" idx="6"/>
            <a:endCxn id="62" idx="2"/>
          </p:cNvCxnSpPr>
          <p:nvPr/>
        </p:nvCxnSpPr>
        <p:spPr>
          <a:xfrm>
            <a:off x="4605431" y="4565983"/>
            <a:ext cx="6920493" cy="191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F10EA9-6BDD-F93A-D572-388857F46ABC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4605428" y="4565983"/>
            <a:ext cx="6837070" cy="343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26D2A1-F756-60F0-6403-443D04EAB51C}"/>
              </a:ext>
            </a:extLst>
          </p:cNvPr>
          <p:cNvCxnSpPr>
            <a:cxnSpLocks/>
            <a:stCxn id="104" idx="6"/>
            <a:endCxn id="64" idx="2"/>
          </p:cNvCxnSpPr>
          <p:nvPr/>
        </p:nvCxnSpPr>
        <p:spPr>
          <a:xfrm flipV="1">
            <a:off x="4605428" y="9661009"/>
            <a:ext cx="6901016" cy="143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0351B77-ACEB-3912-A702-A17E1AC49E5B}"/>
              </a:ext>
            </a:extLst>
          </p:cNvPr>
          <p:cNvCxnSpPr>
            <a:cxnSpLocks/>
            <a:stCxn id="104" idx="6"/>
            <a:endCxn id="65" idx="2"/>
          </p:cNvCxnSpPr>
          <p:nvPr/>
        </p:nvCxnSpPr>
        <p:spPr>
          <a:xfrm>
            <a:off x="4605428" y="11094074"/>
            <a:ext cx="6837822" cy="9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58B370-F85A-2ED7-859E-664042AC9478}"/>
              </a:ext>
            </a:extLst>
          </p:cNvPr>
          <p:cNvCxnSpPr>
            <a:cxnSpLocks/>
            <a:stCxn id="104" idx="6"/>
            <a:endCxn id="66" idx="2"/>
          </p:cNvCxnSpPr>
          <p:nvPr/>
        </p:nvCxnSpPr>
        <p:spPr>
          <a:xfrm>
            <a:off x="4605430" y="11094072"/>
            <a:ext cx="6869419" cy="155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66E21B-4DE5-A8D3-447F-44EC2BBAA1DB}"/>
              </a:ext>
            </a:extLst>
          </p:cNvPr>
          <p:cNvCxnSpPr>
            <a:cxnSpLocks/>
            <a:stCxn id="104" idx="6"/>
            <a:endCxn id="67" idx="2"/>
          </p:cNvCxnSpPr>
          <p:nvPr/>
        </p:nvCxnSpPr>
        <p:spPr>
          <a:xfrm>
            <a:off x="4605428" y="11094074"/>
            <a:ext cx="6837822" cy="337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2175B30-3FA3-76DC-73F8-DF054BEE1A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861477" y="3475002"/>
            <a:ext cx="6605459" cy="3441912"/>
          </a:xfrm>
          <a:prstGeom prst="line">
            <a:avLst/>
          </a:prstGeom>
          <a:ln w="2032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78ACB0F-BC25-B898-CF35-184F59DCCB98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 flipV="1">
            <a:off x="4861477" y="5001172"/>
            <a:ext cx="6664447" cy="1915742"/>
          </a:xfrm>
          <a:prstGeom prst="line">
            <a:avLst/>
          </a:prstGeom>
          <a:ln w="2032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01F6AA-CAED-DC03-26D0-6F25BF85ABE7}"/>
              </a:ext>
            </a:extLst>
          </p:cNvPr>
          <p:cNvCxnSpPr>
            <a:cxnSpLocks/>
            <a:stCxn id="5" idx="6"/>
            <a:endCxn id="62" idx="2"/>
          </p:cNvCxnSpPr>
          <p:nvPr/>
        </p:nvCxnSpPr>
        <p:spPr>
          <a:xfrm flipV="1">
            <a:off x="4861477" y="6481444"/>
            <a:ext cx="6664447" cy="435473"/>
          </a:xfrm>
          <a:prstGeom prst="line">
            <a:avLst/>
          </a:prstGeom>
          <a:ln w="2032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BE7044C-238F-095C-9276-4A4EC43B31CF}"/>
              </a:ext>
            </a:extLst>
          </p:cNvPr>
          <p:cNvCxnSpPr>
            <a:cxnSpLocks/>
            <a:stCxn id="5" idx="6"/>
            <a:endCxn id="63" idx="2"/>
          </p:cNvCxnSpPr>
          <p:nvPr/>
        </p:nvCxnSpPr>
        <p:spPr>
          <a:xfrm>
            <a:off x="4861474" y="6916917"/>
            <a:ext cx="6581024" cy="1081605"/>
          </a:xfrm>
          <a:prstGeom prst="line">
            <a:avLst/>
          </a:prstGeom>
          <a:ln w="2032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7FA6C14-C1DB-3AD8-440E-A0949DEF3B4A}"/>
              </a:ext>
            </a:extLst>
          </p:cNvPr>
          <p:cNvCxnSpPr>
            <a:cxnSpLocks/>
            <a:stCxn id="102" idx="6"/>
            <a:endCxn id="64" idx="2"/>
          </p:cNvCxnSpPr>
          <p:nvPr/>
        </p:nvCxnSpPr>
        <p:spPr>
          <a:xfrm flipV="1">
            <a:off x="4780211" y="9661009"/>
            <a:ext cx="6726235" cy="3700171"/>
          </a:xfrm>
          <a:prstGeom prst="line">
            <a:avLst/>
          </a:prstGeom>
          <a:ln w="2032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8794B71-8F48-49DD-A21B-531737D4D372}"/>
              </a:ext>
            </a:extLst>
          </p:cNvPr>
          <p:cNvCxnSpPr>
            <a:cxnSpLocks/>
            <a:stCxn id="102" idx="6"/>
            <a:endCxn id="65" idx="2"/>
          </p:cNvCxnSpPr>
          <p:nvPr/>
        </p:nvCxnSpPr>
        <p:spPr>
          <a:xfrm flipV="1">
            <a:off x="4780211" y="11187179"/>
            <a:ext cx="6663041" cy="2174001"/>
          </a:xfrm>
          <a:prstGeom prst="line">
            <a:avLst/>
          </a:prstGeom>
          <a:ln w="2032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1A8FA2E-7718-EE5D-929F-CC705E0D12C4}"/>
              </a:ext>
            </a:extLst>
          </p:cNvPr>
          <p:cNvCxnSpPr>
            <a:cxnSpLocks/>
            <a:stCxn id="102" idx="6"/>
            <a:endCxn id="66" idx="2"/>
          </p:cNvCxnSpPr>
          <p:nvPr/>
        </p:nvCxnSpPr>
        <p:spPr>
          <a:xfrm flipV="1">
            <a:off x="4780209" y="12650616"/>
            <a:ext cx="6694638" cy="710562"/>
          </a:xfrm>
          <a:prstGeom prst="line">
            <a:avLst/>
          </a:prstGeom>
          <a:ln w="2032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1ACA15-6194-E038-E12B-687194E86324}"/>
              </a:ext>
            </a:extLst>
          </p:cNvPr>
          <p:cNvCxnSpPr>
            <a:cxnSpLocks/>
            <a:stCxn id="102" idx="6"/>
            <a:endCxn id="67" idx="2"/>
          </p:cNvCxnSpPr>
          <p:nvPr/>
        </p:nvCxnSpPr>
        <p:spPr>
          <a:xfrm>
            <a:off x="4780211" y="13361180"/>
            <a:ext cx="6663041" cy="1106215"/>
          </a:xfrm>
          <a:prstGeom prst="line">
            <a:avLst/>
          </a:prstGeom>
          <a:ln w="2032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BDBC9AE2-43E5-6F38-042E-65363BA15F91}"/>
              </a:ext>
            </a:extLst>
          </p:cNvPr>
          <p:cNvSpPr/>
          <p:nvPr/>
        </p:nvSpPr>
        <p:spPr>
          <a:xfrm>
            <a:off x="8847406" y="1016843"/>
            <a:ext cx="849551" cy="338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8E1D32C7-D430-25FD-4485-D22591107A02}"/>
              </a:ext>
            </a:extLst>
          </p:cNvPr>
          <p:cNvSpPr/>
          <p:nvPr/>
        </p:nvSpPr>
        <p:spPr>
          <a:xfrm>
            <a:off x="4367306" y="1004550"/>
            <a:ext cx="849551" cy="3388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E03FF19-6839-D9C0-7620-2F0456EE5719}"/>
              </a:ext>
            </a:extLst>
          </p:cNvPr>
          <p:cNvSpPr txBox="1"/>
          <p:nvPr/>
        </p:nvSpPr>
        <p:spPr>
          <a:xfrm>
            <a:off x="5617024" y="1028953"/>
            <a:ext cx="27830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b="1" dirty="0"/>
              <a:t>Cost from Vietnam</a:t>
            </a:r>
            <a:endParaRPr lang="en-GB" sz="2250" b="1" dirty="0">
              <a:solidFill>
                <a:srgbClr val="FF0000"/>
              </a:solidFill>
            </a:endParaRPr>
          </a:p>
          <a:p>
            <a:endParaRPr lang="en-GB" sz="2250" b="1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94DFC64-F404-C8F6-E690-F163A6CCC98F}"/>
              </a:ext>
            </a:extLst>
          </p:cNvPr>
          <p:cNvSpPr txBox="1"/>
          <p:nvPr/>
        </p:nvSpPr>
        <p:spPr>
          <a:xfrm>
            <a:off x="9866073" y="982786"/>
            <a:ext cx="2208626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b="1" dirty="0"/>
              <a:t>Cost from Korea</a:t>
            </a:r>
            <a:endParaRPr lang="en-GB" sz="2250" b="1" dirty="0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4E165D-4002-5C00-2BB8-9D67B554894B}"/>
              </a:ext>
            </a:extLst>
          </p:cNvPr>
          <p:cNvSpPr/>
          <p:nvPr/>
        </p:nvSpPr>
        <p:spPr>
          <a:xfrm>
            <a:off x="2570451" y="12742135"/>
            <a:ext cx="2209758" cy="1238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South Korea - JAN</a:t>
            </a:r>
            <a:endParaRPr lang="en-GB" sz="2333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B665B51-B5EC-A3B5-E116-6209EE090ADE}"/>
              </a:ext>
            </a:extLst>
          </p:cNvPr>
          <p:cNvSpPr/>
          <p:nvPr/>
        </p:nvSpPr>
        <p:spPr>
          <a:xfrm>
            <a:off x="2651716" y="10529780"/>
            <a:ext cx="1953712" cy="112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/>
              <a:t>Vietnam - JAN</a:t>
            </a:r>
            <a:endParaRPr lang="en-GB" sz="2333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15EE6CD-C3C4-06FC-8248-A21DD85B8865}"/>
              </a:ext>
            </a:extLst>
          </p:cNvPr>
          <p:cNvSpPr/>
          <p:nvPr/>
        </p:nvSpPr>
        <p:spPr>
          <a:xfrm>
            <a:off x="9570647" y="3964439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$1570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3F16985-429A-DFEE-6843-9A8D09CBE41F}"/>
              </a:ext>
            </a:extLst>
          </p:cNvPr>
          <p:cNvSpPr/>
          <p:nvPr/>
        </p:nvSpPr>
        <p:spPr>
          <a:xfrm>
            <a:off x="9447050" y="7608372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02939A3-CE5B-270D-62BB-BD0B5C4A3A2C}"/>
              </a:ext>
            </a:extLst>
          </p:cNvPr>
          <p:cNvSpPr/>
          <p:nvPr/>
        </p:nvSpPr>
        <p:spPr>
          <a:xfrm>
            <a:off x="6974325" y="6088227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$1430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FCB6BA6-9C42-C5DC-AC97-1279400A8765}"/>
              </a:ext>
            </a:extLst>
          </p:cNvPr>
          <p:cNvSpPr/>
          <p:nvPr/>
        </p:nvSpPr>
        <p:spPr>
          <a:xfrm>
            <a:off x="9586533" y="5130273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$1590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3139667-FA7A-C05F-731C-48437A4A511D}"/>
              </a:ext>
            </a:extLst>
          </p:cNvPr>
          <p:cNvSpPr/>
          <p:nvPr/>
        </p:nvSpPr>
        <p:spPr>
          <a:xfrm>
            <a:off x="9501696" y="6344371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5C6A4C4-9AA9-03F8-B55B-584F39285D12}"/>
              </a:ext>
            </a:extLst>
          </p:cNvPr>
          <p:cNvSpPr/>
          <p:nvPr/>
        </p:nvSpPr>
        <p:spPr>
          <a:xfrm>
            <a:off x="6797661" y="4520576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$1460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9AAEE0AB-DBB4-31C1-6288-AC7623863270}"/>
              </a:ext>
            </a:extLst>
          </p:cNvPr>
          <p:cNvSpPr/>
          <p:nvPr/>
        </p:nvSpPr>
        <p:spPr>
          <a:xfrm>
            <a:off x="6978667" y="5130273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F5D1CC8-0432-5EBB-06C5-B1E63D69D04E}"/>
              </a:ext>
            </a:extLst>
          </p:cNvPr>
          <p:cNvSpPr/>
          <p:nvPr/>
        </p:nvSpPr>
        <p:spPr>
          <a:xfrm>
            <a:off x="6396628" y="10391484"/>
            <a:ext cx="1312052" cy="462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$1550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CD03BC7-3EBC-0F0F-BF12-AC8AEAF930EB}"/>
              </a:ext>
            </a:extLst>
          </p:cNvPr>
          <p:cNvSpPr/>
          <p:nvPr/>
        </p:nvSpPr>
        <p:spPr>
          <a:xfrm>
            <a:off x="6322638" y="10932280"/>
            <a:ext cx="1312052" cy="462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$1510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CBC07DA-5DE4-1F2D-3609-1ACBCF095048}"/>
              </a:ext>
            </a:extLst>
          </p:cNvPr>
          <p:cNvSpPr/>
          <p:nvPr/>
        </p:nvSpPr>
        <p:spPr>
          <a:xfrm>
            <a:off x="6528781" y="11481842"/>
            <a:ext cx="1312052" cy="462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3DDBC2D-8D7B-A1AB-B9FF-153268DCFA47}"/>
              </a:ext>
            </a:extLst>
          </p:cNvPr>
          <p:cNvSpPr/>
          <p:nvPr/>
        </p:nvSpPr>
        <p:spPr>
          <a:xfrm>
            <a:off x="6528781" y="12171927"/>
            <a:ext cx="1312052" cy="462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$1480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E44A61A-24A2-6D91-5BAA-BC48A9E88070}"/>
              </a:ext>
            </a:extLst>
          </p:cNvPr>
          <p:cNvSpPr/>
          <p:nvPr/>
        </p:nvSpPr>
        <p:spPr>
          <a:xfrm>
            <a:off x="9318971" y="10183725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$1520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2FC05EB-E2E0-F543-7A90-E952EE7E6E58}"/>
              </a:ext>
            </a:extLst>
          </p:cNvPr>
          <p:cNvSpPr/>
          <p:nvPr/>
        </p:nvSpPr>
        <p:spPr>
          <a:xfrm>
            <a:off x="9473718" y="11434563"/>
            <a:ext cx="1320735" cy="415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$1540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14531EA-EB94-AF61-E2E0-FFBD3F4B54F4}"/>
              </a:ext>
            </a:extLst>
          </p:cNvPr>
          <p:cNvSpPr/>
          <p:nvPr/>
        </p:nvSpPr>
        <p:spPr>
          <a:xfrm>
            <a:off x="9447050" y="12542020"/>
            <a:ext cx="1320735" cy="565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$1470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71D8401-5F69-E719-B33E-81F9F4BAB6FE}"/>
              </a:ext>
            </a:extLst>
          </p:cNvPr>
          <p:cNvSpPr/>
          <p:nvPr/>
        </p:nvSpPr>
        <p:spPr>
          <a:xfrm>
            <a:off x="9414507" y="14188740"/>
            <a:ext cx="1320735" cy="539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$1490</a:t>
            </a:r>
            <a:endParaRPr lang="en-GB" sz="2333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5388DA-6C64-6D30-B897-2B1DDB4C71B3}"/>
              </a:ext>
            </a:extLst>
          </p:cNvPr>
          <p:cNvCxnSpPr>
            <a:cxnSpLocks/>
          </p:cNvCxnSpPr>
          <p:nvPr/>
        </p:nvCxnSpPr>
        <p:spPr>
          <a:xfrm flipV="1">
            <a:off x="15308580" y="3475004"/>
            <a:ext cx="0" cy="618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9B1FB5-DB7A-CF50-15E3-478CED798271}"/>
              </a:ext>
            </a:extLst>
          </p:cNvPr>
          <p:cNvSpPr/>
          <p:nvPr/>
        </p:nvSpPr>
        <p:spPr>
          <a:xfrm>
            <a:off x="6748656" y="3919265"/>
            <a:ext cx="1320735" cy="415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$1500</a:t>
            </a:r>
            <a:endParaRPr lang="en-GB" sz="2333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DDE8D6-FFA7-B80A-F91C-2FD658D0FD64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94503" y="9661007"/>
            <a:ext cx="594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B7DAB5-987B-EEBA-07F1-541882B0BC15}"/>
              </a:ext>
            </a:extLst>
          </p:cNvPr>
          <p:cNvCxnSpPr>
            <a:cxnSpLocks/>
          </p:cNvCxnSpPr>
          <p:nvPr/>
        </p:nvCxnSpPr>
        <p:spPr>
          <a:xfrm>
            <a:off x="14496197" y="3475002"/>
            <a:ext cx="793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B2154B-7A57-3608-823D-8B2725B5E47B}"/>
              </a:ext>
            </a:extLst>
          </p:cNvPr>
          <p:cNvCxnSpPr>
            <a:cxnSpLocks/>
          </p:cNvCxnSpPr>
          <p:nvPr/>
        </p:nvCxnSpPr>
        <p:spPr>
          <a:xfrm flipV="1">
            <a:off x="16273780" y="5001174"/>
            <a:ext cx="0" cy="6186005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EEEAA3-E317-48B4-B01B-E80C8CE64099}"/>
              </a:ext>
            </a:extLst>
          </p:cNvPr>
          <p:cNvCxnSpPr>
            <a:cxnSpLocks/>
          </p:cNvCxnSpPr>
          <p:nvPr/>
        </p:nvCxnSpPr>
        <p:spPr>
          <a:xfrm flipH="1" flipV="1">
            <a:off x="17238982" y="6527344"/>
            <a:ext cx="31597" cy="612327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2B272-9194-8008-5B6E-C61359B7E064}"/>
              </a:ext>
            </a:extLst>
          </p:cNvPr>
          <p:cNvCxnSpPr>
            <a:cxnSpLocks/>
          </p:cNvCxnSpPr>
          <p:nvPr/>
        </p:nvCxnSpPr>
        <p:spPr>
          <a:xfrm flipV="1">
            <a:off x="18300700" y="8023892"/>
            <a:ext cx="0" cy="647483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52E558-2D0F-6B20-7A44-34AC339A99D3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4713981" y="5001173"/>
            <a:ext cx="1559801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E71228-7BF4-A51D-6B54-0DE8364AB632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14631309" y="11187177"/>
            <a:ext cx="1642473" cy="0"/>
          </a:xfrm>
          <a:prstGeom prst="line">
            <a:avLst/>
          </a:prstGeom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F9060-8823-BF71-A05A-B3734E0BEA3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14713981" y="6481444"/>
            <a:ext cx="2525001" cy="223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41BD5A-3F45-E26F-0D4A-2A107D6A100B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14662906" y="12650616"/>
            <a:ext cx="2607673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034B69-8FBF-848D-319A-CA7FA3D3F98F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4631309" y="14467393"/>
            <a:ext cx="3669393" cy="3133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5A5574-A0AC-0F7B-B75F-5B668011B21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4630556" y="7998520"/>
            <a:ext cx="3670144" cy="2537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BAA7FB-E2F0-67A3-010D-30BBF2EE3401}"/>
              </a:ext>
            </a:extLst>
          </p:cNvPr>
          <p:cNvSpPr txBox="1"/>
          <p:nvPr/>
        </p:nvSpPr>
        <p:spPr>
          <a:xfrm>
            <a:off x="3195519" y="3326509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-3000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41CB5-ECE2-ACAC-5A06-91A94C6F0260}"/>
              </a:ext>
            </a:extLst>
          </p:cNvPr>
          <p:cNvSpPr txBox="1"/>
          <p:nvPr/>
        </p:nvSpPr>
        <p:spPr>
          <a:xfrm>
            <a:off x="3209186" y="9849028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-3000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F72D8-2128-5817-C488-89B97B314D02}"/>
              </a:ext>
            </a:extLst>
          </p:cNvPr>
          <p:cNvSpPr txBox="1"/>
          <p:nvPr/>
        </p:nvSpPr>
        <p:spPr>
          <a:xfrm>
            <a:off x="3123894" y="5617120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-4000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F6C59-F49F-E10E-4A11-0B1D5AB2CDD9}"/>
              </a:ext>
            </a:extLst>
          </p:cNvPr>
          <p:cNvSpPr txBox="1"/>
          <p:nvPr/>
        </p:nvSpPr>
        <p:spPr>
          <a:xfrm>
            <a:off x="3209186" y="12162096"/>
            <a:ext cx="1102872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-4000</a:t>
            </a:r>
            <a:r>
              <a:rPr lang="en-GB" sz="292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2395F-0432-6A1F-7688-D050B314A92F}"/>
              </a:ext>
            </a:extLst>
          </p:cNvPr>
          <p:cNvSpPr txBox="1"/>
          <p:nvPr/>
        </p:nvSpPr>
        <p:spPr>
          <a:xfrm>
            <a:off x="12568514" y="2363358"/>
            <a:ext cx="1452286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+1500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3B7D3-98FD-1A70-87EF-85C25C7E65C3}"/>
              </a:ext>
            </a:extLst>
          </p:cNvPr>
          <p:cNvSpPr txBox="1"/>
          <p:nvPr/>
        </p:nvSpPr>
        <p:spPr>
          <a:xfrm>
            <a:off x="12517440" y="8658060"/>
            <a:ext cx="1503358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+2000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E48D1-54DB-CDA6-67D0-0FABCD40224B}"/>
              </a:ext>
            </a:extLst>
          </p:cNvPr>
          <p:cNvSpPr txBox="1"/>
          <p:nvPr/>
        </p:nvSpPr>
        <p:spPr>
          <a:xfrm>
            <a:off x="12636538" y="4051172"/>
            <a:ext cx="1384261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+1500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CB929-72BA-723D-823A-B291C1A31130}"/>
              </a:ext>
            </a:extLst>
          </p:cNvPr>
          <p:cNvSpPr txBox="1"/>
          <p:nvPr/>
        </p:nvSpPr>
        <p:spPr>
          <a:xfrm>
            <a:off x="12627502" y="5631549"/>
            <a:ext cx="1506094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+1500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6BE699-C5D3-ACEE-2EF8-2433DD42EAEF}"/>
              </a:ext>
            </a:extLst>
          </p:cNvPr>
          <p:cNvSpPr txBox="1"/>
          <p:nvPr/>
        </p:nvSpPr>
        <p:spPr>
          <a:xfrm>
            <a:off x="12627502" y="7118603"/>
            <a:ext cx="1422669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+1500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CBDBF-DFE0-E502-2419-FD32CCB4DC17}"/>
              </a:ext>
            </a:extLst>
          </p:cNvPr>
          <p:cNvSpPr txBox="1"/>
          <p:nvPr/>
        </p:nvSpPr>
        <p:spPr>
          <a:xfrm>
            <a:off x="12533238" y="10316978"/>
            <a:ext cx="1615074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+2000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AE58-2F7D-E969-1F9B-F42B7BC345B9}"/>
              </a:ext>
            </a:extLst>
          </p:cNvPr>
          <p:cNvSpPr txBox="1"/>
          <p:nvPr/>
        </p:nvSpPr>
        <p:spPr>
          <a:xfrm>
            <a:off x="12568514" y="13485603"/>
            <a:ext cx="1208446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+2000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154D-C807-D655-1AAF-6C11AA3D7A59}"/>
              </a:ext>
            </a:extLst>
          </p:cNvPr>
          <p:cNvSpPr txBox="1"/>
          <p:nvPr/>
        </p:nvSpPr>
        <p:spPr>
          <a:xfrm>
            <a:off x="12503864" y="11713116"/>
            <a:ext cx="1615074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25" dirty="0"/>
              <a:t>+2000</a:t>
            </a:r>
            <a:endParaRPr lang="en-GB" sz="2925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92F6B-DDDE-45D0-0053-8F67778E57FB}"/>
              </a:ext>
            </a:extLst>
          </p:cNvPr>
          <p:cNvSpPr txBox="1"/>
          <p:nvPr/>
        </p:nvSpPr>
        <p:spPr>
          <a:xfrm>
            <a:off x="13654590" y="982786"/>
            <a:ext cx="347112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b="1" dirty="0"/>
              <a:t>Cost from the country itself</a:t>
            </a:r>
            <a:endParaRPr lang="en-GB" sz="2250" b="1" dirty="0">
              <a:solidFill>
                <a:srgbClr val="FF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17E4C-8C1A-E0FB-B04A-6B334D0C61CB}"/>
              </a:ext>
            </a:extLst>
          </p:cNvPr>
          <p:cNvSpPr/>
          <p:nvPr/>
        </p:nvSpPr>
        <p:spPr>
          <a:xfrm>
            <a:off x="12691196" y="999036"/>
            <a:ext cx="849551" cy="338803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80FB66-67E9-81F2-815D-35542DCBABC9}"/>
              </a:ext>
            </a:extLst>
          </p:cNvPr>
          <p:cNvSpPr/>
          <p:nvPr/>
        </p:nvSpPr>
        <p:spPr>
          <a:xfrm>
            <a:off x="14694503" y="4075954"/>
            <a:ext cx="1246011" cy="43858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E24EF9-A809-10E5-B465-1096DC2AA113}"/>
              </a:ext>
            </a:extLst>
          </p:cNvPr>
          <p:cNvSpPr/>
          <p:nvPr/>
        </p:nvSpPr>
        <p:spPr>
          <a:xfrm>
            <a:off x="15658743" y="5631549"/>
            <a:ext cx="1246011" cy="40915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9E5B0C-D083-1B83-ADB8-D239BC98B319}"/>
              </a:ext>
            </a:extLst>
          </p:cNvPr>
          <p:cNvSpPr/>
          <p:nvPr/>
        </p:nvSpPr>
        <p:spPr>
          <a:xfrm>
            <a:off x="16627980" y="7171280"/>
            <a:ext cx="1246011" cy="36419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$100</a:t>
            </a:r>
            <a:endParaRPr lang="en-GB" sz="2333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85FA998-5005-DD92-0FD7-97B69F473C39}"/>
              </a:ext>
            </a:extLst>
          </p:cNvPr>
          <p:cNvSpPr/>
          <p:nvPr/>
        </p:nvSpPr>
        <p:spPr>
          <a:xfrm>
            <a:off x="17776243" y="8583522"/>
            <a:ext cx="1246011" cy="446728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dirty="0">
                <a:solidFill>
                  <a:schemeClr val="tx1"/>
                </a:solidFill>
              </a:rPr>
              <a:t>$100</a:t>
            </a:r>
            <a:endParaRPr lang="en-GB" sz="23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281</Words>
  <Application>Microsoft Office PowerPoint</Application>
  <PresentationFormat>Custom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Siu</dc:creator>
  <cp:lastModifiedBy>Jason Siu</cp:lastModifiedBy>
  <cp:revision>43</cp:revision>
  <dcterms:created xsi:type="dcterms:W3CDTF">2022-10-02T02:21:12Z</dcterms:created>
  <dcterms:modified xsi:type="dcterms:W3CDTF">2022-10-12T01:46:46Z</dcterms:modified>
</cp:coreProperties>
</file>