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Meeting scheduling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Feedback report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Centralised system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AU" dirty="0" err="1"/>
            <a:t>Phd</a:t>
          </a:r>
          <a:r>
            <a:rPr lang="en-AU" dirty="0"/>
            <a:t> students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Supervisors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Assessment panellists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3d Glasses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3d Glasses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300" kern="1200" dirty="0"/>
            <a:t>Meeting scheduling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300" kern="1200" dirty="0"/>
            <a:t>Feedback report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300" kern="1200" dirty="0"/>
            <a:t>Centralised system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300" kern="1200" dirty="0" err="1"/>
            <a:t>Phd</a:t>
          </a:r>
          <a:r>
            <a:rPr lang="en-AU" sz="2300" kern="1200" dirty="0"/>
            <a:t> students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300" kern="1200" dirty="0"/>
            <a:t>Supervisors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300" kern="1200" dirty="0"/>
            <a:t>Assessment panellists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35640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System requirement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68328"/>
            <a:ext cx="4880284" cy="777348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</a:rPr>
              <a:t>29/03/2021</a:t>
            </a:r>
          </a:p>
          <a:p>
            <a:pPr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</a:rPr>
              <a:t>Attendees : </a:t>
            </a:r>
          </a:p>
          <a:p>
            <a:r>
              <a:rPr lang="en-US" sz="4800" dirty="0">
                <a:solidFill>
                  <a:schemeClr val="tx1"/>
                </a:solidFill>
              </a:rPr>
              <a:t>Charli Huynh, Jason Siu, </a:t>
            </a:r>
            <a:endParaRPr lang="en-AU" sz="4800" dirty="0"/>
          </a:p>
          <a:p>
            <a:r>
              <a:rPr lang="en-AU" sz="4800" dirty="0"/>
              <a:t>Josh Van Der Veen, Jack Thompson, James Mutic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Feature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8836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F11EFA-A7E1-436F-A04C-CC3CCE5BD219}"/>
              </a:ext>
            </a:extLst>
          </p:cNvPr>
          <p:cNvSpPr txBox="1"/>
          <p:nvPr/>
        </p:nvSpPr>
        <p:spPr>
          <a:xfrm>
            <a:off x="8544885" y="6035675"/>
            <a:ext cx="3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charge by : Jason &amp; Jack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Stakeholders in the system </a:t>
            </a:r>
            <a:br>
              <a:rPr lang="en-US" dirty="0"/>
            </a:br>
            <a:r>
              <a:rPr lang="en-US" dirty="0"/>
              <a:t>(Access Control)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5239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D6F75-954A-411C-9409-766525EB54A8}"/>
              </a:ext>
            </a:extLst>
          </p:cNvPr>
          <p:cNvSpPr txBox="1"/>
          <p:nvPr/>
        </p:nvSpPr>
        <p:spPr>
          <a:xfrm>
            <a:off x="8544885" y="6035675"/>
            <a:ext cx="3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charge by : James &amp; Josh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7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6767-4A61-4E5F-888A-C0288E925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Business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71461-1D05-4E58-BAE8-F945FB87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22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{87E69EC1-4C8B-472B-9FE3-3DF0C7C2BE25}tf78438558_win32</Template>
  <TotalTime>22</TotalTime>
  <Words>60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System requirement Interview</vt:lpstr>
      <vt:lpstr>System Feature</vt:lpstr>
      <vt:lpstr>Stakeholders in the system  (Access Control)</vt:lpstr>
      <vt:lpstr>Other Business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Jason Siu</dc:creator>
  <cp:lastModifiedBy>Jason Siu</cp:lastModifiedBy>
  <cp:revision>4</cp:revision>
  <dcterms:created xsi:type="dcterms:W3CDTF">2021-03-28T22:32:41Z</dcterms:created>
  <dcterms:modified xsi:type="dcterms:W3CDTF">2021-03-28T22:55:14Z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