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5" r:id="rId4"/>
    <p:sldId id="276" r:id="rId5"/>
    <p:sldId id="277" r:id="rId6"/>
    <p:sldId id="278" r:id="rId7"/>
    <p:sldId id="284" r:id="rId8"/>
    <p:sldId id="285" r:id="rId9"/>
    <p:sldId id="281" r:id="rId10"/>
    <p:sldId id="280" r:id="rId11"/>
    <p:sldId id="28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96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2/4/2018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764" y="685801"/>
            <a:ext cx="4608512" cy="4724399"/>
          </a:xfrm>
        </p:spPr>
        <p:txBody>
          <a:bodyPr>
            <a:normAutofit/>
          </a:bodyPr>
          <a:lstStyle/>
          <a:p>
            <a:r>
              <a:rPr lang="en-US" sz="4400" b="1" dirty="0"/>
              <a:t>Keep the lights on</a:t>
            </a:r>
            <a:br>
              <a:rPr lang="en-US" sz="4400" b="1" dirty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by:</a:t>
            </a:r>
          </a:p>
          <a:p>
            <a:r>
              <a:rPr lang="en-US" dirty="0"/>
              <a:t>CPSC 471 – Group 2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0734" y="2777648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Questions?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4872607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0734" y="2777648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4872607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5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Description of the problem.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Create a database management system that:</a:t>
            </a:r>
          </a:p>
          <a:p>
            <a:pPr marL="0" indent="0" algn="just">
              <a:buNone/>
            </a:pPr>
            <a:endParaRPr lang="en-CA" sz="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CA" dirty="0"/>
              <a:t>Tracks inventory and products along the value chain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CA" dirty="0"/>
              <a:t>Is able to support the company’s sales and manufacturing of diverse LED products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CA" dirty="0"/>
              <a:t>Supports an efficient quote system that handles and tracks orders within the company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CA" dirty="0">
                <a:solidFill>
                  <a:srgbClr val="404040"/>
                </a:solidFill>
              </a:rPr>
              <a:t>Maintains </a:t>
            </a:r>
            <a:r>
              <a:rPr lang="en-US" dirty="0">
                <a:solidFill>
                  <a:srgbClr val="404040"/>
                </a:solidFill>
              </a:rPr>
              <a:t>privileged access for certain employees who have overview of critical features</a:t>
            </a:r>
          </a:p>
          <a:p>
            <a:pPr marL="330200" lvl="1" indent="0" algn="just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DB3D3-35F0-4090-830F-B831551E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604" y="4721730"/>
            <a:ext cx="5301209" cy="14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is it important to solve this problem?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The R&amp;D, Engineering and Sales department involves integration of complex tasks and requires employees from various departments to coordinate their project inventory needs efficiently with Vendors.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Simultaneously, customer needs must be met in a timely manner or the company risks losing business.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Vendors must be provided with orders so that the inventory is optimized.</a:t>
            </a:r>
            <a:endParaRPr lang="en-US" dirty="0">
              <a:solidFill>
                <a:srgbClr val="404040"/>
              </a:solidFill>
            </a:endParaRPr>
          </a:p>
          <a:p>
            <a:pPr marL="330200" lvl="1" indent="0" algn="just">
              <a:buNone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C71F6-6CDD-4F74-A973-92029DA3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38" y="4138612"/>
            <a:ext cx="2466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Who will be the potential owner of the software?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sz="3600" b="1" dirty="0" err="1"/>
              <a:t>Nemalux</a:t>
            </a:r>
            <a:r>
              <a:rPr lang="en-CA" sz="3600" b="1" dirty="0"/>
              <a:t> INDUSTRIAL </a:t>
            </a:r>
            <a:r>
              <a:rPr lang="en-CA" dirty="0"/>
              <a:t>- the industrial and hazardous location outdoor LED lighting solutions company</a:t>
            </a:r>
          </a:p>
          <a:p>
            <a:pPr marL="330200" lvl="1" indent="0" algn="just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CFB84-296E-48C3-B5C5-41EF7725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854065"/>
            <a:ext cx="6159957" cy="1659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C0E6C-9D42-4A83-8E26-6C250D90A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4" y="3513482"/>
            <a:ext cx="6981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Who are the expected customers?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 err="1"/>
              <a:t>Nemalux</a:t>
            </a:r>
            <a:r>
              <a:rPr lang="en-CA" dirty="0"/>
              <a:t> INDUSTRIAL – primary customer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The solution can potentially afterwards be offered, customized and implemented in other similar industry companies that manufacture made-to-order parts.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EB61A-5758-4E5E-8A05-4DA14A2C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780217"/>
            <a:ext cx="5133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How much are the customers expected to know in order to use the software?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4872607" cy="4190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The focus will be on the user-friendly, easy navigating solution, that will facilitate Client’s needs in a timely and efficient manner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Initial User Training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Supporting User Manuals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33D08-C3F1-4406-96EF-52AC80B2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116632"/>
            <a:ext cx="3607601" cy="2448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08BDB-D21F-4A30-8B93-0FD46961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252" y="2564904"/>
            <a:ext cx="284797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87C2E-19D4-4FA4-B024-05EF97E7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3256926"/>
            <a:ext cx="2441074" cy="18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9796" y="5661248"/>
            <a:ext cx="10971372" cy="1066800"/>
          </a:xfrm>
        </p:spPr>
        <p:txBody>
          <a:bodyPr/>
          <a:lstStyle/>
          <a:p>
            <a:r>
              <a:rPr lang="en-CA" b="1" dirty="0"/>
              <a:t>The ER model?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9841159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AAF53-5D40-4C00-AE75-47631913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260648"/>
            <a:ext cx="1116124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9796" y="5661248"/>
            <a:ext cx="10971372" cy="1066800"/>
          </a:xfrm>
        </p:spPr>
        <p:txBody>
          <a:bodyPr/>
          <a:lstStyle/>
          <a:p>
            <a:r>
              <a:rPr lang="en-CA" b="1" dirty="0"/>
              <a:t>The ER model?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9841159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35E29-E181-4104-BB43-B100555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51663"/>
            <a:ext cx="10755348" cy="60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Your plan of what to do next.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9121079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Relational Model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Functional (programming) part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356A8-709A-46AA-8161-AC5C5BE5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454" y="188641"/>
            <a:ext cx="4055714" cy="2808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D2898-AF1B-4660-BEF1-1CE111A0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3068960"/>
            <a:ext cx="8951137" cy="23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105</TotalTime>
  <Words>277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Marketing 16x9</vt:lpstr>
      <vt:lpstr>Keep the lights on </vt:lpstr>
      <vt:lpstr>Description of the problem.</vt:lpstr>
      <vt:lpstr>Why is it important to solve this problem?</vt:lpstr>
      <vt:lpstr>Who will be the potential owner of the software?</vt:lpstr>
      <vt:lpstr>Who are the expected customers?</vt:lpstr>
      <vt:lpstr>How much are the customers expected to know in order to use the software?</vt:lpstr>
      <vt:lpstr>The ER model?</vt:lpstr>
      <vt:lpstr>The ER model?</vt:lpstr>
      <vt:lpstr>Your plan of what to do next.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Sladana K</dc:creator>
  <cp:lastModifiedBy>Sladana K</cp:lastModifiedBy>
  <cp:revision>17</cp:revision>
  <dcterms:created xsi:type="dcterms:W3CDTF">2018-02-05T00:38:03Z</dcterms:created>
  <dcterms:modified xsi:type="dcterms:W3CDTF">2018-02-05T03:19:17Z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